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Lst>
  <p:notesMasterIdLst>
    <p:notesMasterId r:id="rId15"/>
  </p:notesMasterIdLst>
  <p:handoutMasterIdLst>
    <p:handoutMasterId r:id="rId16"/>
  </p:handoutMasterIdLst>
  <p:sldIdLst>
    <p:sldId id="256" r:id="rId2"/>
    <p:sldId id="299" r:id="rId3"/>
    <p:sldId id="301" r:id="rId4"/>
    <p:sldId id="312" r:id="rId5"/>
    <p:sldId id="310" r:id="rId6"/>
    <p:sldId id="303" r:id="rId7"/>
    <p:sldId id="305" r:id="rId8"/>
    <p:sldId id="306" r:id="rId9"/>
    <p:sldId id="311" r:id="rId10"/>
    <p:sldId id="307" r:id="rId11"/>
    <p:sldId id="308" r:id="rId12"/>
    <p:sldId id="309" r:id="rId13"/>
    <p:sldId id="297" r:id="rId14"/>
  </p:sldIdLst>
  <p:sldSz cx="9144000" cy="6858000" type="screen4x3"/>
  <p:notesSz cx="7077075" cy="9363075"/>
  <p:defaultTextStyle>
    <a:defPPr>
      <a:defRPr lang="de-CH"/>
    </a:defPPr>
    <a:lvl1pPr algn="l" rtl="0" eaLnBrk="0" fontAlgn="base" hangingPunct="0">
      <a:spcBef>
        <a:spcPct val="0"/>
      </a:spcBef>
      <a:spcAft>
        <a:spcPct val="0"/>
      </a:spcAft>
      <a:defRPr sz="16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16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16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16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1600" kern="1200">
        <a:solidFill>
          <a:schemeClr val="tx1"/>
        </a:solidFill>
        <a:latin typeface="Arial" charset="0"/>
        <a:ea typeface="MS PGothic" pitchFamily="34" charset="-128"/>
        <a:cs typeface="+mn-cs"/>
      </a:defRPr>
    </a:lvl5pPr>
    <a:lvl6pPr marL="2286000" algn="l" defTabSz="914400" rtl="0" eaLnBrk="1" latinLnBrk="0" hangingPunct="1">
      <a:defRPr sz="1600" kern="1200">
        <a:solidFill>
          <a:schemeClr val="tx1"/>
        </a:solidFill>
        <a:latin typeface="Arial" charset="0"/>
        <a:ea typeface="MS PGothic" pitchFamily="34" charset="-128"/>
        <a:cs typeface="+mn-cs"/>
      </a:defRPr>
    </a:lvl6pPr>
    <a:lvl7pPr marL="2743200" algn="l" defTabSz="914400" rtl="0" eaLnBrk="1" latinLnBrk="0" hangingPunct="1">
      <a:defRPr sz="1600" kern="1200">
        <a:solidFill>
          <a:schemeClr val="tx1"/>
        </a:solidFill>
        <a:latin typeface="Arial" charset="0"/>
        <a:ea typeface="MS PGothic" pitchFamily="34" charset="-128"/>
        <a:cs typeface="+mn-cs"/>
      </a:defRPr>
    </a:lvl7pPr>
    <a:lvl8pPr marL="3200400" algn="l" defTabSz="914400" rtl="0" eaLnBrk="1" latinLnBrk="0" hangingPunct="1">
      <a:defRPr sz="1600" kern="1200">
        <a:solidFill>
          <a:schemeClr val="tx1"/>
        </a:solidFill>
        <a:latin typeface="Arial" charset="0"/>
        <a:ea typeface="MS PGothic" pitchFamily="34" charset="-128"/>
        <a:cs typeface="+mn-cs"/>
      </a:defRPr>
    </a:lvl8pPr>
    <a:lvl9pPr marL="3657600" algn="l" defTabSz="914400" rtl="0" eaLnBrk="1" latinLnBrk="0" hangingPunct="1">
      <a:defRPr sz="16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651115"/>
    <a:srgbClr val="550F12"/>
    <a:srgbClr val="631115"/>
    <a:srgbClr val="216A04"/>
    <a:srgbClr val="CDD7D7"/>
    <a:srgbClr val="F2F2F2"/>
    <a:srgbClr val="F8F8F8"/>
    <a:srgbClr val="000000"/>
    <a:srgbClr val="A31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5714" autoAdjust="0"/>
  </p:normalViewPr>
  <p:slideViewPr>
    <p:cSldViewPr>
      <p:cViewPr>
        <p:scale>
          <a:sx n="90" d="100"/>
          <a:sy n="90" d="100"/>
        </p:scale>
        <p:origin x="-2412" y="-318"/>
      </p:cViewPr>
      <p:guideLst>
        <p:guide orient="horz" pos="935"/>
        <p:guide pos="249"/>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ieter%20Z&#252;rcher\Desktop\Diagrammeppp.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1\Desktop\graf%20funders.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Dieter%20Z&#252;rcher\Desktop\Diagrammeppp.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sq-AL" dirty="0" smtClean="0"/>
              <a:t>Tipologjia e </a:t>
            </a:r>
            <a:r>
              <a:rPr lang="de-CH" dirty="0" smtClean="0"/>
              <a:t>105 proje</a:t>
            </a:r>
            <a:r>
              <a:rPr lang="sq-AL" dirty="0" smtClean="0"/>
              <a:t>k</a:t>
            </a:r>
            <a:r>
              <a:rPr lang="de-CH" dirty="0" smtClean="0"/>
              <a:t>t</a:t>
            </a:r>
            <a:r>
              <a:rPr lang="sq-AL" dirty="0" smtClean="0"/>
              <a:t>eve</a:t>
            </a:r>
            <a:endParaRPr lang="de-CH" dirty="0"/>
          </a:p>
        </c:rich>
      </c:tx>
      <c:layout/>
      <c:overlay val="0"/>
      <c:spPr>
        <a:noFill/>
        <a:ln>
          <a:noFill/>
        </a:ln>
        <a:effectLst/>
      </c:sp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cat>
            <c:strRef>
              <c:f>Tabelle1!$A$2:$C$2</c:f>
              <c:strCache>
                <c:ptCount val="3"/>
                <c:pt idx="0">
                  <c:v>Economic Development</c:v>
                </c:pt>
                <c:pt idx="1">
                  <c:v>Public Service and Infrastructure</c:v>
                </c:pt>
                <c:pt idx="2">
                  <c:v>Quick Start</c:v>
                </c:pt>
              </c:strCache>
            </c:strRef>
          </c:cat>
          <c:val>
            <c:numRef>
              <c:f>Tabelle1!$A$3:$C$3</c:f>
              <c:numCache>
                <c:formatCode>_(* #,##0_);_(* \(#,##0\);_(* "-"??_);_(@_)</c:formatCode>
                <c:ptCount val="3"/>
                <c:pt idx="0">
                  <c:v>42</c:v>
                </c:pt>
                <c:pt idx="1">
                  <c:v>51</c:v>
                </c:pt>
                <c:pt idx="2">
                  <c:v>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Entry>
      <c:layout>
        <c:manualLayout>
          <c:xMode val="edge"/>
          <c:yMode val="edge"/>
          <c:x val="0.57800831146106735"/>
          <c:y val="0.37333151064450276"/>
          <c:w val="0.40532502187226599"/>
          <c:h val="0.51504957713619126"/>
        </c:manualLayout>
      </c:layout>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plotArea>
      <c:layout/>
      <c:barChart>
        <c:barDir val="bar"/>
        <c:grouping val="stacked"/>
        <c:varyColors val="0"/>
        <c:ser>
          <c:idx val="0"/>
          <c:order val="0"/>
          <c:spPr>
            <a:solidFill>
              <a:srgbClr val="00B050"/>
            </a:solidFill>
          </c:spPr>
          <c:invertIfNegative val="0"/>
          <c:cat>
            <c:strRef>
              <c:f>Sheet2!$M$5:$M$37</c:f>
              <c:strCache>
                <c:ptCount val="33"/>
                <c:pt idx="0">
                  <c:v>FZHR</c:v>
                </c:pt>
                <c:pt idx="1">
                  <c:v>dldp</c:v>
                </c:pt>
                <c:pt idx="2">
                  <c:v>IPA</c:v>
                </c:pt>
                <c:pt idx="3">
                  <c:v>FSHZH</c:v>
                </c:pt>
                <c:pt idx="4">
                  <c:v>GIZ</c:v>
                </c:pt>
                <c:pt idx="5">
                  <c:v>SDC</c:v>
                </c:pt>
                <c:pt idx="6">
                  <c:v>ADA</c:v>
                </c:pt>
                <c:pt idx="7">
                  <c:v>IPA CBC</c:v>
                </c:pt>
                <c:pt idx="8">
                  <c:v>Ministria e Bujqësisë</c:v>
                </c:pt>
                <c:pt idx="9">
                  <c:v>EU</c:v>
                </c:pt>
                <c:pt idx="10">
                  <c:v>BERZH</c:v>
                </c:pt>
                <c:pt idx="11">
                  <c:v>IPARD</c:v>
                </c:pt>
                <c:pt idx="12">
                  <c:v>kfW</c:v>
                </c:pt>
                <c:pt idx="13">
                  <c:v>USAID</c:v>
                </c:pt>
                <c:pt idx="14">
                  <c:v>JAICA</c:v>
                </c:pt>
                <c:pt idx="15">
                  <c:v>Donatorë</c:v>
                </c:pt>
                <c:pt idx="16">
                  <c:v>NJQV</c:v>
                </c:pt>
                <c:pt idx="17">
                  <c:v>OSBE</c:v>
                </c:pt>
                <c:pt idx="18">
                  <c:v>BB</c:v>
                </c:pt>
                <c:pt idx="19">
                  <c:v>Agjenci mikro financiare</c:v>
                </c:pt>
                <c:pt idx="20">
                  <c:v>Ministria e Ekonomisë</c:v>
                </c:pt>
                <c:pt idx="21">
                  <c:v>Ministria e Çështjeve Sociale</c:v>
                </c:pt>
                <c:pt idx="22">
                  <c:v>UNDP</c:v>
                </c:pt>
                <c:pt idx="23">
                  <c:v>Agjencia e Zhvillimit Rural</c:v>
                </c:pt>
                <c:pt idx="24">
                  <c:v>AMSHC</c:v>
                </c:pt>
                <c:pt idx="25">
                  <c:v>AZHBR</c:v>
                </c:pt>
                <c:pt idx="26">
                  <c:v>Këshilli i Europës</c:v>
                </c:pt>
                <c:pt idx="27">
                  <c:v>IADSA</c:v>
                </c:pt>
                <c:pt idx="28">
                  <c:v>MADA</c:v>
                </c:pt>
                <c:pt idx="29">
                  <c:v>Ministria e Shëndetësisë</c:v>
                </c:pt>
                <c:pt idx="30">
                  <c:v>Ministria e Kulturës</c:v>
                </c:pt>
                <c:pt idx="31">
                  <c:v>Ministria e Mjedisit</c:v>
                </c:pt>
                <c:pt idx="32">
                  <c:v>sektori privat</c:v>
                </c:pt>
              </c:strCache>
            </c:strRef>
          </c:cat>
          <c:val>
            <c:numRef>
              <c:f>Sheet2!$N$5:$N$37</c:f>
              <c:numCache>
                <c:formatCode>General</c:formatCode>
                <c:ptCount val="33"/>
                <c:pt idx="0">
                  <c:v>26</c:v>
                </c:pt>
                <c:pt idx="1">
                  <c:v>22</c:v>
                </c:pt>
                <c:pt idx="2">
                  <c:v>18</c:v>
                </c:pt>
                <c:pt idx="3">
                  <c:v>17</c:v>
                </c:pt>
                <c:pt idx="4">
                  <c:v>16</c:v>
                </c:pt>
                <c:pt idx="5">
                  <c:v>12</c:v>
                </c:pt>
                <c:pt idx="6">
                  <c:v>11</c:v>
                </c:pt>
                <c:pt idx="7">
                  <c:v>10</c:v>
                </c:pt>
                <c:pt idx="8">
                  <c:v>10</c:v>
                </c:pt>
                <c:pt idx="9">
                  <c:v>9</c:v>
                </c:pt>
                <c:pt idx="10">
                  <c:v>7</c:v>
                </c:pt>
                <c:pt idx="11">
                  <c:v>6</c:v>
                </c:pt>
                <c:pt idx="12">
                  <c:v>6</c:v>
                </c:pt>
                <c:pt idx="13">
                  <c:v>6</c:v>
                </c:pt>
                <c:pt idx="14">
                  <c:v>4</c:v>
                </c:pt>
                <c:pt idx="15">
                  <c:v>3</c:v>
                </c:pt>
                <c:pt idx="16">
                  <c:v>3</c:v>
                </c:pt>
                <c:pt idx="17">
                  <c:v>3</c:v>
                </c:pt>
                <c:pt idx="18">
                  <c:v>3</c:v>
                </c:pt>
                <c:pt idx="19">
                  <c:v>2</c:v>
                </c:pt>
                <c:pt idx="20">
                  <c:v>2</c:v>
                </c:pt>
                <c:pt idx="21">
                  <c:v>2</c:v>
                </c:pt>
                <c:pt idx="22">
                  <c:v>2</c:v>
                </c:pt>
                <c:pt idx="23">
                  <c:v>1</c:v>
                </c:pt>
                <c:pt idx="24">
                  <c:v>1</c:v>
                </c:pt>
                <c:pt idx="25">
                  <c:v>1</c:v>
                </c:pt>
                <c:pt idx="26">
                  <c:v>1</c:v>
                </c:pt>
                <c:pt idx="27">
                  <c:v>1</c:v>
                </c:pt>
                <c:pt idx="28">
                  <c:v>1</c:v>
                </c:pt>
                <c:pt idx="29">
                  <c:v>1</c:v>
                </c:pt>
                <c:pt idx="30">
                  <c:v>1</c:v>
                </c:pt>
                <c:pt idx="31">
                  <c:v>1</c:v>
                </c:pt>
                <c:pt idx="32">
                  <c:v>1</c:v>
                </c:pt>
              </c:numCache>
            </c:numRef>
          </c:val>
        </c:ser>
        <c:dLbls>
          <c:showLegendKey val="0"/>
          <c:showVal val="0"/>
          <c:showCatName val="0"/>
          <c:showSerName val="0"/>
          <c:showPercent val="0"/>
          <c:showBubbleSize val="0"/>
        </c:dLbls>
        <c:gapWidth val="150"/>
        <c:overlap val="100"/>
        <c:axId val="71198592"/>
        <c:axId val="71200128"/>
      </c:barChart>
      <c:catAx>
        <c:axId val="71198592"/>
        <c:scaling>
          <c:orientation val="minMax"/>
        </c:scaling>
        <c:delete val="0"/>
        <c:axPos val="l"/>
        <c:majorTickMark val="out"/>
        <c:minorTickMark val="none"/>
        <c:tickLblPos val="nextTo"/>
        <c:txPr>
          <a:bodyPr/>
          <a:lstStyle/>
          <a:p>
            <a:pPr>
              <a:defRPr sz="1100"/>
            </a:pPr>
            <a:endParaRPr lang="en-US"/>
          </a:p>
        </c:txPr>
        <c:crossAx val="71200128"/>
        <c:crosses val="autoZero"/>
        <c:auto val="1"/>
        <c:lblAlgn val="ctr"/>
        <c:lblOffset val="100"/>
        <c:noMultiLvlLbl val="0"/>
      </c:catAx>
      <c:valAx>
        <c:axId val="71200128"/>
        <c:scaling>
          <c:orientation val="minMax"/>
        </c:scaling>
        <c:delete val="0"/>
        <c:axPos val="b"/>
        <c:majorGridlines/>
        <c:numFmt formatCode="General" sourceLinked="1"/>
        <c:majorTickMark val="out"/>
        <c:minorTickMark val="none"/>
        <c:tickLblPos val="nextTo"/>
        <c:txPr>
          <a:bodyPr/>
          <a:lstStyle/>
          <a:p>
            <a:pPr>
              <a:defRPr sz="1400"/>
            </a:pPr>
            <a:endParaRPr lang="en-US"/>
          </a:p>
        </c:txPr>
        <c:crossAx val="711985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de-CH" dirty="0"/>
              <a:t>24 </a:t>
            </a:r>
            <a:r>
              <a:rPr lang="sq-AL" dirty="0" smtClean="0"/>
              <a:t>projektet më të mira sipas sektorëve</a:t>
            </a:r>
            <a:endParaRPr lang="de-CH" dirty="0"/>
          </a:p>
        </c:rich>
      </c:tx>
      <c:layout>
        <c:manualLayout>
          <c:xMode val="edge"/>
          <c:yMode val="edge"/>
          <c:x val="0.15141666666666667"/>
          <c:y val="0"/>
        </c:manualLayout>
      </c:layout>
      <c:overlay val="0"/>
      <c:spPr>
        <a:noFill/>
        <a:ln>
          <a:noFill/>
        </a:ln>
        <a:effectLst/>
      </c:sp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dPt>
          <c:cat>
            <c:strRef>
              <c:f>Tabelle1!$A$20:$A$26</c:f>
              <c:strCache>
                <c:ptCount val="7"/>
                <c:pt idx="0">
                  <c:v>Environment</c:v>
                </c:pt>
                <c:pt idx="1">
                  <c:v>Tourism</c:v>
                </c:pt>
                <c:pt idx="2">
                  <c:v>Agriculture</c:v>
                </c:pt>
                <c:pt idx="3">
                  <c:v>Social</c:v>
                </c:pt>
                <c:pt idx="4">
                  <c:v>Road</c:v>
                </c:pt>
                <c:pt idx="5">
                  <c:v>Water Supply</c:v>
                </c:pt>
                <c:pt idx="6">
                  <c:v>Governance</c:v>
                </c:pt>
              </c:strCache>
            </c:strRef>
          </c:cat>
          <c:val>
            <c:numRef>
              <c:f>Tabelle1!$B$20:$B$26</c:f>
              <c:numCache>
                <c:formatCode>General</c:formatCode>
                <c:ptCount val="7"/>
                <c:pt idx="0">
                  <c:v>8</c:v>
                </c:pt>
                <c:pt idx="1">
                  <c:v>6</c:v>
                </c:pt>
                <c:pt idx="2">
                  <c:v>3</c:v>
                </c:pt>
                <c:pt idx="3">
                  <c:v>2</c:v>
                </c:pt>
                <c:pt idx="4">
                  <c:v>2</c:v>
                </c:pt>
                <c:pt idx="5">
                  <c:v>2</c:v>
                </c:pt>
                <c:pt idx="6">
                  <c:v>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Entry>
      <c:layout/>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1"/>
            <a:ext cx="3066955" cy="467550"/>
          </a:xfrm>
          <a:prstGeom prst="rect">
            <a:avLst/>
          </a:prstGeom>
          <a:noFill/>
          <a:ln w="9525">
            <a:noFill/>
            <a:miter lim="800000"/>
            <a:headEnd/>
            <a:tailEnd/>
          </a:ln>
        </p:spPr>
        <p:txBody>
          <a:bodyPr vert="horz" wrap="square" lIns="92249" tIns="46124" rIns="92249" bIns="46124" numCol="1" anchor="t" anchorCtr="0" compatLnSpc="1">
            <a:prstTxWarp prst="textNoShape">
              <a:avLst/>
            </a:prstTxWarp>
          </a:bodyPr>
          <a:lstStyle>
            <a:lvl1pPr eaLnBrk="0" hangingPunct="0">
              <a:spcBef>
                <a:spcPct val="0"/>
              </a:spcBef>
              <a:defRPr sz="1200">
                <a:solidFill>
                  <a:schemeClr val="tx2"/>
                </a:solidFill>
                <a:latin typeface="Arial" charset="0"/>
                <a:ea typeface="ＭＳ Ｐゴシック" pitchFamily="1" charset="-128"/>
                <a:cs typeface="+mn-cs"/>
              </a:defRPr>
            </a:lvl1pPr>
          </a:lstStyle>
          <a:p>
            <a:pPr>
              <a:defRPr/>
            </a:pPr>
            <a:endParaRPr lang="de-DE"/>
          </a:p>
        </p:txBody>
      </p:sp>
      <p:sp>
        <p:nvSpPr>
          <p:cNvPr id="7171" name="Rectangle 3"/>
          <p:cNvSpPr>
            <a:spLocks noGrp="1" noChangeArrowheads="1"/>
          </p:cNvSpPr>
          <p:nvPr>
            <p:ph type="dt" sz="quarter" idx="1"/>
          </p:nvPr>
        </p:nvSpPr>
        <p:spPr bwMode="auto">
          <a:xfrm>
            <a:off x="4010120" y="1"/>
            <a:ext cx="3066955" cy="467550"/>
          </a:xfrm>
          <a:prstGeom prst="rect">
            <a:avLst/>
          </a:prstGeom>
          <a:noFill/>
          <a:ln w="9525">
            <a:noFill/>
            <a:miter lim="800000"/>
            <a:headEnd/>
            <a:tailEnd/>
          </a:ln>
        </p:spPr>
        <p:txBody>
          <a:bodyPr vert="horz" wrap="square" lIns="92249" tIns="46124" rIns="92249" bIns="46124" numCol="1" anchor="t" anchorCtr="0" compatLnSpc="1">
            <a:prstTxWarp prst="textNoShape">
              <a:avLst/>
            </a:prstTxWarp>
          </a:bodyPr>
          <a:lstStyle>
            <a:lvl1pPr algn="r" eaLnBrk="0" hangingPunct="0">
              <a:spcBef>
                <a:spcPct val="0"/>
              </a:spcBef>
              <a:defRPr sz="1200">
                <a:solidFill>
                  <a:schemeClr val="tx2"/>
                </a:solidFill>
                <a:latin typeface="Arial" charset="0"/>
                <a:ea typeface="ＭＳ Ｐゴシック" pitchFamily="1" charset="-128"/>
                <a:cs typeface="+mn-cs"/>
              </a:defRPr>
            </a:lvl1pPr>
          </a:lstStyle>
          <a:p>
            <a:pPr>
              <a:defRPr/>
            </a:pPr>
            <a:endParaRPr lang="de-DE"/>
          </a:p>
        </p:txBody>
      </p:sp>
      <p:sp>
        <p:nvSpPr>
          <p:cNvPr id="7172" name="Rectangle 4"/>
          <p:cNvSpPr>
            <a:spLocks noGrp="1" noChangeArrowheads="1"/>
          </p:cNvSpPr>
          <p:nvPr>
            <p:ph type="ftr" sz="quarter" idx="2"/>
          </p:nvPr>
        </p:nvSpPr>
        <p:spPr bwMode="auto">
          <a:xfrm>
            <a:off x="2" y="8895525"/>
            <a:ext cx="3066955" cy="467550"/>
          </a:xfrm>
          <a:prstGeom prst="rect">
            <a:avLst/>
          </a:prstGeom>
          <a:noFill/>
          <a:ln w="9525">
            <a:noFill/>
            <a:miter lim="800000"/>
            <a:headEnd/>
            <a:tailEnd/>
          </a:ln>
        </p:spPr>
        <p:txBody>
          <a:bodyPr vert="horz" wrap="square" lIns="92249" tIns="46124" rIns="92249" bIns="46124" numCol="1" anchor="b" anchorCtr="0" compatLnSpc="1">
            <a:prstTxWarp prst="textNoShape">
              <a:avLst/>
            </a:prstTxWarp>
          </a:bodyPr>
          <a:lstStyle>
            <a:lvl1pPr eaLnBrk="0" hangingPunct="0">
              <a:spcBef>
                <a:spcPct val="0"/>
              </a:spcBef>
              <a:defRPr sz="1200">
                <a:solidFill>
                  <a:schemeClr val="tx2"/>
                </a:solidFill>
                <a:latin typeface="Arial" charset="0"/>
                <a:ea typeface="ＭＳ Ｐゴシック" pitchFamily="1" charset="-128"/>
                <a:cs typeface="+mn-cs"/>
              </a:defRPr>
            </a:lvl1pPr>
          </a:lstStyle>
          <a:p>
            <a:pPr>
              <a:defRPr/>
            </a:pPr>
            <a:endParaRPr lang="de-DE"/>
          </a:p>
        </p:txBody>
      </p:sp>
      <p:sp>
        <p:nvSpPr>
          <p:cNvPr id="7173" name="Rectangle 5"/>
          <p:cNvSpPr>
            <a:spLocks noGrp="1" noChangeArrowheads="1"/>
          </p:cNvSpPr>
          <p:nvPr>
            <p:ph type="sldNum" sz="quarter" idx="3"/>
          </p:nvPr>
        </p:nvSpPr>
        <p:spPr bwMode="auto">
          <a:xfrm>
            <a:off x="4010120" y="8895525"/>
            <a:ext cx="3066955" cy="467550"/>
          </a:xfrm>
          <a:prstGeom prst="rect">
            <a:avLst/>
          </a:prstGeom>
          <a:noFill/>
          <a:ln w="9525">
            <a:noFill/>
            <a:miter lim="800000"/>
            <a:headEnd/>
            <a:tailEnd/>
          </a:ln>
        </p:spPr>
        <p:txBody>
          <a:bodyPr vert="horz" wrap="square" lIns="92249" tIns="46124" rIns="92249" bIns="46124" numCol="1" anchor="b" anchorCtr="0" compatLnSpc="1">
            <a:prstTxWarp prst="textNoShape">
              <a:avLst/>
            </a:prstTxWarp>
          </a:bodyPr>
          <a:lstStyle>
            <a:lvl1pPr algn="r">
              <a:defRPr sz="1200">
                <a:solidFill>
                  <a:schemeClr val="tx2"/>
                </a:solidFill>
                <a:latin typeface="Arial" pitchFamily="34" charset="0"/>
                <a:cs typeface="Arial" pitchFamily="34" charset="0"/>
              </a:defRPr>
            </a:lvl1pPr>
          </a:lstStyle>
          <a:p>
            <a:pPr>
              <a:defRPr/>
            </a:pPr>
            <a:fld id="{318CD063-95FC-4542-A326-817C3F2D4CA0}" type="slidenum">
              <a:rPr lang="de-CH" altLang="en-US"/>
              <a:pPr>
                <a:defRPr/>
              </a:pPr>
              <a:t>‹#›</a:t>
            </a:fld>
            <a:endParaRPr lang="de-CH" altLang="en-US"/>
          </a:p>
        </p:txBody>
      </p:sp>
    </p:spTree>
    <p:extLst>
      <p:ext uri="{BB962C8B-B14F-4D97-AF65-F5344CB8AC3E}">
        <p14:creationId xmlns:p14="http://schemas.microsoft.com/office/powerpoint/2010/main" val="223143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1"/>
            <a:ext cx="3066955" cy="467550"/>
          </a:xfrm>
          <a:prstGeom prst="rect">
            <a:avLst/>
          </a:prstGeom>
          <a:noFill/>
          <a:ln w="9525">
            <a:noFill/>
            <a:miter lim="800000"/>
            <a:headEnd/>
            <a:tailEnd/>
          </a:ln>
        </p:spPr>
        <p:txBody>
          <a:bodyPr vert="horz" wrap="square" lIns="92249" tIns="46124" rIns="92249" bIns="46124" numCol="1" anchor="t" anchorCtr="0" compatLnSpc="1">
            <a:prstTxWarp prst="textNoShape">
              <a:avLst/>
            </a:prstTxWarp>
          </a:bodyPr>
          <a:lstStyle>
            <a:lvl1pPr eaLnBrk="0" hangingPunct="0">
              <a:spcBef>
                <a:spcPct val="0"/>
              </a:spcBef>
              <a:defRPr sz="1200">
                <a:solidFill>
                  <a:schemeClr val="tx1"/>
                </a:solidFill>
                <a:latin typeface="Arial" charset="0"/>
                <a:ea typeface="ＭＳ Ｐゴシック" pitchFamily="1" charset="-128"/>
                <a:cs typeface="+mn-cs"/>
              </a:defRPr>
            </a:lvl1pPr>
          </a:lstStyle>
          <a:p>
            <a:pPr>
              <a:defRPr/>
            </a:pPr>
            <a:endParaRPr lang="de-DE"/>
          </a:p>
        </p:txBody>
      </p:sp>
      <p:sp>
        <p:nvSpPr>
          <p:cNvPr id="4099" name="Rectangle 3"/>
          <p:cNvSpPr>
            <a:spLocks noGrp="1" noChangeArrowheads="1"/>
          </p:cNvSpPr>
          <p:nvPr>
            <p:ph type="dt" idx="1"/>
          </p:nvPr>
        </p:nvSpPr>
        <p:spPr bwMode="auto">
          <a:xfrm>
            <a:off x="4010120" y="1"/>
            <a:ext cx="3066955" cy="467550"/>
          </a:xfrm>
          <a:prstGeom prst="rect">
            <a:avLst/>
          </a:prstGeom>
          <a:noFill/>
          <a:ln w="9525">
            <a:noFill/>
            <a:miter lim="800000"/>
            <a:headEnd/>
            <a:tailEnd/>
          </a:ln>
        </p:spPr>
        <p:txBody>
          <a:bodyPr vert="horz" wrap="square" lIns="92249" tIns="46124" rIns="92249" bIns="46124" numCol="1" anchor="t" anchorCtr="0" compatLnSpc="1">
            <a:prstTxWarp prst="textNoShape">
              <a:avLst/>
            </a:prstTxWarp>
          </a:bodyPr>
          <a:lstStyle>
            <a:lvl1pPr algn="r" eaLnBrk="0" hangingPunct="0">
              <a:spcBef>
                <a:spcPct val="0"/>
              </a:spcBef>
              <a:defRPr sz="1200">
                <a:solidFill>
                  <a:schemeClr val="tx1"/>
                </a:solidFill>
                <a:latin typeface="Arial" charset="0"/>
                <a:ea typeface="ＭＳ Ｐゴシック" pitchFamily="1" charset="-128"/>
                <a:cs typeface="+mn-cs"/>
              </a:defRPr>
            </a:lvl1pPr>
          </a:lstStyle>
          <a:p>
            <a:pPr>
              <a:defRPr/>
            </a:pPr>
            <a:endParaRPr lang="de-DE"/>
          </a:p>
        </p:txBody>
      </p:sp>
      <p:sp>
        <p:nvSpPr>
          <p:cNvPr id="18436"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43165" y="4447764"/>
            <a:ext cx="5190747" cy="4212478"/>
          </a:xfrm>
          <a:prstGeom prst="rect">
            <a:avLst/>
          </a:prstGeom>
          <a:noFill/>
          <a:ln w="9525">
            <a:noFill/>
            <a:miter lim="800000"/>
            <a:headEnd/>
            <a:tailEnd/>
          </a:ln>
        </p:spPr>
        <p:txBody>
          <a:bodyPr vert="horz" wrap="square" lIns="92249" tIns="46124" rIns="92249" bIns="46124" numCol="1" anchor="t" anchorCtr="0" compatLnSpc="1">
            <a:prstTxWarp prst="textNoShape">
              <a:avLst/>
            </a:prstTxWarp>
          </a:bodyPr>
          <a:lstStyle/>
          <a:p>
            <a:pPr lvl="0"/>
            <a:r>
              <a:rPr lang="de-CH" noProof="0" smtClean="0"/>
              <a:t>Mastertextformat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4102" name="Rectangle 6"/>
          <p:cNvSpPr>
            <a:spLocks noGrp="1" noChangeArrowheads="1"/>
          </p:cNvSpPr>
          <p:nvPr>
            <p:ph type="ftr" sz="quarter" idx="4"/>
          </p:nvPr>
        </p:nvSpPr>
        <p:spPr bwMode="auto">
          <a:xfrm>
            <a:off x="2" y="8895525"/>
            <a:ext cx="3066955" cy="467550"/>
          </a:xfrm>
          <a:prstGeom prst="rect">
            <a:avLst/>
          </a:prstGeom>
          <a:noFill/>
          <a:ln w="9525">
            <a:noFill/>
            <a:miter lim="800000"/>
            <a:headEnd/>
            <a:tailEnd/>
          </a:ln>
        </p:spPr>
        <p:txBody>
          <a:bodyPr vert="horz" wrap="square" lIns="92249" tIns="46124" rIns="92249" bIns="46124" numCol="1" anchor="b" anchorCtr="0" compatLnSpc="1">
            <a:prstTxWarp prst="textNoShape">
              <a:avLst/>
            </a:prstTxWarp>
          </a:bodyPr>
          <a:lstStyle>
            <a:lvl1pPr eaLnBrk="0" hangingPunct="0">
              <a:spcBef>
                <a:spcPct val="0"/>
              </a:spcBef>
              <a:defRPr sz="1200">
                <a:solidFill>
                  <a:schemeClr val="tx1"/>
                </a:solidFill>
                <a:latin typeface="Arial" charset="0"/>
                <a:ea typeface="ＭＳ Ｐゴシック" pitchFamily="1" charset="-128"/>
                <a:cs typeface="+mn-cs"/>
              </a:defRPr>
            </a:lvl1pPr>
          </a:lstStyle>
          <a:p>
            <a:pPr>
              <a:defRPr/>
            </a:pPr>
            <a:endParaRPr lang="de-DE"/>
          </a:p>
        </p:txBody>
      </p:sp>
      <p:sp>
        <p:nvSpPr>
          <p:cNvPr id="4103" name="Rectangle 7"/>
          <p:cNvSpPr>
            <a:spLocks noGrp="1" noChangeArrowheads="1"/>
          </p:cNvSpPr>
          <p:nvPr>
            <p:ph type="sldNum" sz="quarter" idx="5"/>
          </p:nvPr>
        </p:nvSpPr>
        <p:spPr bwMode="auto">
          <a:xfrm>
            <a:off x="4010120" y="8895525"/>
            <a:ext cx="3066955" cy="467550"/>
          </a:xfrm>
          <a:prstGeom prst="rect">
            <a:avLst/>
          </a:prstGeom>
          <a:noFill/>
          <a:ln w="9525">
            <a:noFill/>
            <a:miter lim="800000"/>
            <a:headEnd/>
            <a:tailEnd/>
          </a:ln>
        </p:spPr>
        <p:txBody>
          <a:bodyPr vert="horz" wrap="square" lIns="92249" tIns="46124" rIns="92249" bIns="46124" numCol="1" anchor="b" anchorCtr="0" compatLnSpc="1">
            <a:prstTxWarp prst="textNoShape">
              <a:avLst/>
            </a:prstTxWarp>
          </a:bodyPr>
          <a:lstStyle>
            <a:lvl1pPr algn="r">
              <a:defRPr sz="1200">
                <a:latin typeface="Arial" pitchFamily="34" charset="0"/>
                <a:cs typeface="Arial" pitchFamily="34" charset="0"/>
              </a:defRPr>
            </a:lvl1pPr>
          </a:lstStyle>
          <a:p>
            <a:pPr>
              <a:defRPr/>
            </a:pPr>
            <a:fld id="{37EAB7CA-C70B-4D12-B2B1-ABA2005C5B4D}" type="slidenum">
              <a:rPr lang="de-CH" altLang="en-US"/>
              <a:pPr>
                <a:defRPr/>
              </a:pPr>
              <a:t>‹#›</a:t>
            </a:fld>
            <a:endParaRPr lang="de-CH" altLang="en-US"/>
          </a:p>
        </p:txBody>
      </p:sp>
    </p:spTree>
    <p:extLst>
      <p:ext uri="{BB962C8B-B14F-4D97-AF65-F5344CB8AC3E}">
        <p14:creationId xmlns:p14="http://schemas.microsoft.com/office/powerpoint/2010/main" val="24800236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AB7CA-C70B-4D12-B2B1-ABA2005C5B4D}" type="slidenum">
              <a:rPr lang="de-CH" altLang="en-US" smtClean="0"/>
              <a:pPr>
                <a:defRPr/>
              </a:pPr>
              <a:t>13</a:t>
            </a:fld>
            <a:endParaRPr lang="de-CH" altLang="en-US"/>
          </a:p>
        </p:txBody>
      </p:sp>
    </p:spTree>
    <p:extLst>
      <p:ext uri="{BB962C8B-B14F-4D97-AF65-F5344CB8AC3E}">
        <p14:creationId xmlns:p14="http://schemas.microsoft.com/office/powerpoint/2010/main" val="1412043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5" name="Grafik 4" descr="HEL_SI_Logo_normal_CMYK_u.jpg"/>
          <p:cNvPicPr>
            <a:picLocks noChangeAspect="1"/>
          </p:cNvPicPr>
          <p:nvPr userDrawn="1"/>
        </p:nvPicPr>
        <p:blipFill>
          <a:blip r:embed="rId2">
            <a:extLst>
              <a:ext uri="{28A0092B-C50C-407E-A947-70E740481C1C}">
                <a14:useLocalDpi xmlns:a14="http://schemas.microsoft.com/office/drawing/2010/main" val="0"/>
              </a:ext>
            </a:extLst>
          </a:blip>
          <a:srcRect l="1199"/>
          <a:stretch>
            <a:fillRect/>
          </a:stretch>
        </p:blipFill>
        <p:spPr bwMode="auto">
          <a:xfrm>
            <a:off x="0" y="188913"/>
            <a:ext cx="300831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elle 5"/>
          <p:cNvGraphicFramePr>
            <a:graphicFrameLocks noGrp="1"/>
          </p:cNvGraphicFramePr>
          <p:nvPr/>
        </p:nvGraphicFramePr>
        <p:xfrm>
          <a:off x="323850" y="1670050"/>
          <a:ext cx="8531225" cy="679450"/>
        </p:xfrm>
        <a:graphic>
          <a:graphicData uri="http://schemas.openxmlformats.org/drawingml/2006/table">
            <a:tbl>
              <a:tblPr/>
              <a:tblGrid>
                <a:gridCol w="8531225"/>
              </a:tblGrid>
              <a:tr h="679450">
                <a:tc>
                  <a:txBody>
                    <a:bodyPr/>
                    <a:lstStyle/>
                    <a:p>
                      <a:endParaRPr lang="de-CH" sz="1800" dirty="0"/>
                    </a:p>
                  </a:txBody>
                  <a:tcPr marT="45768" marB="45768">
                    <a:lnL w="12700" cmpd="sng">
                      <a:noFill/>
                      <a:prstDash val="dot"/>
                    </a:lnL>
                    <a:lnR w="12700" cmpd="sng">
                      <a:noFill/>
                      <a:prstDash val="dot"/>
                    </a:lnR>
                    <a:lnT w="12700" cmpd="sng">
                      <a:solidFill>
                        <a:schemeClr val="tx1"/>
                      </a:solidFill>
                      <a:prstDash val="dot"/>
                    </a:lnT>
                    <a:lnB w="12700" cmpd="sng">
                      <a:solidFill>
                        <a:schemeClr val="tx1"/>
                      </a:solidFill>
                      <a:prstDash val="dot"/>
                    </a:lnB>
                  </a:tcPr>
                </a:tc>
              </a:tr>
            </a:tbl>
          </a:graphicData>
        </a:graphic>
      </p:graphicFrame>
      <p:sp>
        <p:nvSpPr>
          <p:cNvPr id="1029" name="Rectangle 86"/>
          <p:cNvSpPr>
            <a:spLocks noGrp="1" noChangeArrowheads="1"/>
          </p:cNvSpPr>
          <p:nvPr>
            <p:ph type="ctrTitle"/>
          </p:nvPr>
        </p:nvSpPr>
        <p:spPr>
          <a:xfrm>
            <a:off x="323528" y="1663080"/>
            <a:ext cx="8515672" cy="685800"/>
          </a:xfrm>
          <a:noFill/>
          <a:ln w="12700">
            <a:prstDash val="sysDot"/>
          </a:ln>
        </p:spPr>
        <p:txBody>
          <a:bodyPr lIns="666000" rIns="0"/>
          <a:lstStyle>
            <a:lvl1pPr algn="r">
              <a:defRPr>
                <a:solidFill>
                  <a:srgbClr val="373737"/>
                </a:solidFill>
              </a:defRPr>
            </a:lvl1pPr>
          </a:lstStyle>
          <a:p>
            <a:r>
              <a:rPr lang="de-DE" smtClean="0"/>
              <a:t>Titelmasterformat durch Klicken bearbeiten</a:t>
            </a:r>
            <a:endParaRPr lang="de-DE" dirty="0"/>
          </a:p>
        </p:txBody>
      </p:sp>
      <p:sp>
        <p:nvSpPr>
          <p:cNvPr id="1030" name="Rectangle 91"/>
          <p:cNvSpPr>
            <a:spLocks noGrp="1" noChangeArrowheads="1"/>
          </p:cNvSpPr>
          <p:nvPr>
            <p:ph type="subTitle" idx="1"/>
          </p:nvPr>
        </p:nvSpPr>
        <p:spPr>
          <a:xfrm>
            <a:off x="5981700" y="2514600"/>
            <a:ext cx="2857500" cy="4038600"/>
          </a:xfrm>
          <a:solidFill>
            <a:schemeClr val="accent2"/>
          </a:solidFill>
        </p:spPr>
        <p:txBody>
          <a:bodyPr anchor="b"/>
          <a:lstStyle>
            <a:lvl1pPr marL="0" marR="0" indent="0" algn="r" defTabSz="914400" rtl="0" eaLnBrk="1" fontAlgn="base" latinLnBrk="0" hangingPunct="1">
              <a:lnSpc>
                <a:spcPct val="100000"/>
              </a:lnSpc>
              <a:spcBef>
                <a:spcPct val="20000"/>
              </a:spcBef>
              <a:spcAft>
                <a:spcPct val="0"/>
              </a:spcAft>
              <a:buClrTx/>
              <a:buSzTx/>
              <a:buFontTx/>
              <a:buNone/>
              <a:tabLst/>
              <a:defRPr sz="1600" baseline="0">
                <a:solidFill>
                  <a:schemeClr val="bg1"/>
                </a:solidFill>
              </a:defRPr>
            </a:lvl1pPr>
          </a:lstStyle>
          <a:p>
            <a:r>
              <a:rPr lang="de-DE" smtClean="0"/>
              <a:t>Formatvorlage des Untertitelmasters durch Klicken bearbeiten</a:t>
            </a:r>
            <a:endParaRPr lang="de-DE" dirty="0" smtClean="0"/>
          </a:p>
        </p:txBody>
      </p:sp>
      <p:sp>
        <p:nvSpPr>
          <p:cNvPr id="13" name="Bildplatzhalter 12"/>
          <p:cNvSpPr>
            <a:spLocks noGrp="1"/>
          </p:cNvSpPr>
          <p:nvPr>
            <p:ph type="pic" sz="quarter" idx="10"/>
          </p:nvPr>
        </p:nvSpPr>
        <p:spPr>
          <a:xfrm>
            <a:off x="323528" y="2564904"/>
            <a:ext cx="5400600" cy="3960242"/>
          </a:xfrm>
        </p:spPr>
        <p:txBody>
          <a:bodyPr/>
          <a:lstStyle>
            <a:lvl1pPr>
              <a:defRPr sz="1600" baseline="0"/>
            </a:lvl1pPr>
          </a:lstStyle>
          <a:p>
            <a:pPr lvl="0"/>
            <a:r>
              <a:rPr lang="de-DE" noProof="0" smtClean="0"/>
              <a:t>Bild durch Klicken auf Symbol hinzufügen</a:t>
            </a:r>
            <a:endParaRPr lang="de-CH" noProof="0" dirty="0"/>
          </a:p>
        </p:txBody>
      </p:sp>
    </p:spTree>
    <p:extLst>
      <p:ext uri="{BB962C8B-B14F-4D97-AF65-F5344CB8AC3E}">
        <p14:creationId xmlns:p14="http://schemas.microsoft.com/office/powerpoint/2010/main" val="2516519326"/>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etzte Seite">
    <p:spTree>
      <p:nvGrpSpPr>
        <p:cNvPr id="1" name=""/>
        <p:cNvGrpSpPr/>
        <p:nvPr/>
      </p:nvGrpSpPr>
      <p:grpSpPr>
        <a:xfrm>
          <a:off x="0" y="0"/>
          <a:ext cx="0" cy="0"/>
          <a:chOff x="0" y="0"/>
          <a:chExt cx="0" cy="0"/>
        </a:xfrm>
      </p:grpSpPr>
      <p:sp>
        <p:nvSpPr>
          <p:cNvPr id="3" name="Titel 1"/>
          <p:cNvSpPr txBox="1">
            <a:spLocks/>
          </p:cNvSpPr>
          <p:nvPr userDrawn="1"/>
        </p:nvSpPr>
        <p:spPr bwMode="auto">
          <a:xfrm>
            <a:off x="323850" y="1628775"/>
            <a:ext cx="8569325" cy="720725"/>
          </a:xfrm>
          <a:prstGeom prst="rect">
            <a:avLst/>
          </a:prstGeom>
          <a:solidFill>
            <a:srgbClr val="A31D23"/>
          </a:solidFill>
          <a:ln>
            <a:noFill/>
          </a:ln>
          <a:extLst/>
        </p:spPr>
        <p:txBody>
          <a:bodyPr lIns="360000" tIns="46800" rIns="360000" bIns="46800"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r" eaLnBrk="1" hangingPunct="1">
              <a:defRPr/>
            </a:pPr>
            <a:r>
              <a:rPr lang="de-DE" altLang="en-US" sz="3200" smtClean="0">
                <a:solidFill>
                  <a:schemeClr val="bg1"/>
                </a:solidFill>
                <a:latin typeface="Arial Narrow" panose="020B0606020202030204" pitchFamily="34" charset="0"/>
              </a:rPr>
              <a:t>Thank you!</a:t>
            </a:r>
            <a:endParaRPr lang="de-CH" altLang="en-US" sz="3200" smtClean="0">
              <a:solidFill>
                <a:schemeClr val="bg1"/>
              </a:solidFill>
              <a:latin typeface="Arial Narrow" panose="020B0606020202030204" pitchFamily="34" charset="0"/>
            </a:endParaRPr>
          </a:p>
        </p:txBody>
      </p:sp>
      <p:pic>
        <p:nvPicPr>
          <p:cNvPr id="4" name="Grafik 5" descr="HEL_SI_Logo_normal_CMYK_u.jpg"/>
          <p:cNvPicPr>
            <a:picLocks noChangeAspect="1"/>
          </p:cNvPicPr>
          <p:nvPr userDrawn="1"/>
        </p:nvPicPr>
        <p:blipFill>
          <a:blip r:embed="rId2">
            <a:extLst>
              <a:ext uri="{28A0092B-C50C-407E-A947-70E740481C1C}">
                <a14:useLocalDpi xmlns:a14="http://schemas.microsoft.com/office/drawing/2010/main" val="0"/>
              </a:ext>
            </a:extLst>
          </a:blip>
          <a:srcRect l="1199"/>
          <a:stretch>
            <a:fillRect/>
          </a:stretch>
        </p:blipFill>
        <p:spPr bwMode="auto">
          <a:xfrm>
            <a:off x="0" y="188913"/>
            <a:ext cx="300831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Bildplatzhalter 12"/>
          <p:cNvSpPr>
            <a:spLocks noGrp="1"/>
          </p:cNvSpPr>
          <p:nvPr>
            <p:ph type="pic" sz="quarter" idx="10"/>
          </p:nvPr>
        </p:nvSpPr>
        <p:spPr>
          <a:xfrm>
            <a:off x="323528" y="2564904"/>
            <a:ext cx="8568952" cy="3960242"/>
          </a:xfrm>
        </p:spPr>
        <p:txBody>
          <a:bodyPr/>
          <a:lstStyle>
            <a:lvl1pPr>
              <a:defRPr/>
            </a:lvl1pPr>
          </a:lstStyle>
          <a:p>
            <a:pPr lvl="0"/>
            <a:r>
              <a:rPr lang="de-DE" noProof="0" smtClean="0"/>
              <a:t>Bild durch Klicken auf Symbol hinzufügen</a:t>
            </a:r>
            <a:endParaRPr lang="de-CH" noProof="0" dirty="0"/>
          </a:p>
        </p:txBody>
      </p:sp>
    </p:spTree>
    <p:extLst>
      <p:ext uri="{BB962C8B-B14F-4D97-AF65-F5344CB8AC3E}">
        <p14:creationId xmlns:p14="http://schemas.microsoft.com/office/powerpoint/2010/main" val="2689899383"/>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CH"/>
          </a:p>
        </p:txBody>
      </p:sp>
      <p:sp>
        <p:nvSpPr>
          <p:cNvPr id="3" name="Rectangle 87"/>
          <p:cNvSpPr>
            <a:spLocks noGrp="1" noChangeArrowheads="1"/>
          </p:cNvSpPr>
          <p:nvPr>
            <p:ph type="sldNum" sz="quarter" idx="10"/>
          </p:nvPr>
        </p:nvSpPr>
        <p:spPr>
          <a:xfrm>
            <a:off x="7956550" y="6597650"/>
            <a:ext cx="836613" cy="215900"/>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a:latin typeface="Arial" pitchFamily="34" charset="0"/>
                <a:cs typeface="Arial" pitchFamily="34" charset="0"/>
              </a:defRPr>
            </a:lvl1pPr>
          </a:lstStyle>
          <a:p>
            <a:pPr>
              <a:defRPr/>
            </a:pPr>
            <a:fld id="{2CA6672C-438B-4A7E-992F-51AC4D10E76F}" type="slidenum">
              <a:rPr lang="de-CH" altLang="en-US"/>
              <a:pPr>
                <a:defRPr/>
              </a:pPr>
              <a:t>‹#›</a:t>
            </a:fld>
            <a:endParaRPr lang="de-CH" altLang="en-US"/>
          </a:p>
        </p:txBody>
      </p:sp>
      <p:sp>
        <p:nvSpPr>
          <p:cNvPr id="4" name="Rectangle 88"/>
          <p:cNvSpPr>
            <a:spLocks noGrp="1" noChangeArrowheads="1"/>
          </p:cNvSpPr>
          <p:nvPr>
            <p:ph type="ftr" sz="quarter" idx="11"/>
          </p:nvPr>
        </p:nvSpPr>
        <p:spPr>
          <a:xfrm>
            <a:off x="4932363" y="6597650"/>
            <a:ext cx="2895600" cy="207963"/>
          </a:xfrm>
          <a:prstGeom prst="rect">
            <a:avLst/>
          </a:prstGeom>
        </p:spPr>
        <p:txBody>
          <a:bodyPr/>
          <a:lstStyle>
            <a:lvl1pPr eaLnBrk="0" hangingPunct="0">
              <a:spcBef>
                <a:spcPct val="20000"/>
              </a:spcBef>
              <a:defRPr>
                <a:latin typeface="Arial" charset="0"/>
                <a:ea typeface="ＭＳ Ｐゴシック" pitchFamily="-64" charset="-128"/>
                <a:cs typeface="+mn-cs"/>
              </a:defRPr>
            </a:lvl1pPr>
          </a:lstStyle>
          <a:p>
            <a:pPr>
              <a:defRPr/>
            </a:pPr>
            <a:endParaRPr lang="de-DE"/>
          </a:p>
        </p:txBody>
      </p:sp>
      <p:sp>
        <p:nvSpPr>
          <p:cNvPr id="5" name="Rectangle 90"/>
          <p:cNvSpPr>
            <a:spLocks noGrp="1" noChangeArrowheads="1"/>
          </p:cNvSpPr>
          <p:nvPr>
            <p:ph type="dt" sz="half" idx="12"/>
          </p:nvPr>
        </p:nvSpPr>
        <p:spPr>
          <a:xfrm>
            <a:off x="323850" y="6597650"/>
            <a:ext cx="1270000" cy="207963"/>
          </a:xfrm>
          <a:prstGeom prst="rect">
            <a:avLst/>
          </a:prstGeom>
        </p:spPr>
        <p:txBody>
          <a:bodyPr/>
          <a:lstStyle>
            <a:lvl1pPr eaLnBrk="0" hangingPunct="0">
              <a:spcBef>
                <a:spcPct val="20000"/>
              </a:spcBef>
              <a:defRPr>
                <a:latin typeface="Arial" charset="0"/>
                <a:ea typeface="ＭＳ Ｐゴシック" pitchFamily="-64" charset="-128"/>
                <a:cs typeface="+mn-cs"/>
              </a:defRPr>
            </a:lvl1pPr>
          </a:lstStyle>
          <a:p>
            <a:pPr>
              <a:defRPr/>
            </a:pPr>
            <a:fld id="{0FE4A69E-C512-43AE-804E-28184F3C3F90}" type="datetime1">
              <a:rPr lang="en-GB"/>
              <a:pPr>
                <a:defRPr/>
              </a:pPr>
              <a:t>07/05/2015</a:t>
            </a:fld>
            <a:endParaRPr lang="de-CH"/>
          </a:p>
        </p:txBody>
      </p:sp>
    </p:spTree>
    <p:extLst>
      <p:ext uri="{BB962C8B-B14F-4D97-AF65-F5344CB8AC3E}">
        <p14:creationId xmlns:p14="http://schemas.microsoft.com/office/powerpoint/2010/main" val="3627040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E947D9-174A-4B51-B697-CC48881E7790}" type="datetimeFigureOut">
              <a:rPr lang="en-US" smtClean="0"/>
              <a:t>5/7/2015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4D8E5F-A293-4193-BCBF-2C396572D38C}" type="slidenum">
              <a:rPr lang="en-US" smtClean="0"/>
              <a:t>‹#›</a:t>
            </a:fld>
            <a:endParaRPr lang="en-US"/>
          </a:p>
        </p:txBody>
      </p:sp>
    </p:spTree>
    <p:extLst>
      <p:ext uri="{BB962C8B-B14F-4D97-AF65-F5344CB8AC3E}">
        <p14:creationId xmlns:p14="http://schemas.microsoft.com/office/powerpoint/2010/main" val="878248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762000"/>
          </a:xfrm>
          <a:prstGeom prst="rect">
            <a:avLst/>
          </a:prstGeom>
        </p:spPr>
        <p:txBody>
          <a:bodyPr/>
          <a:lstStyle>
            <a:lvl1pPr algn="l">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2133600"/>
            <a:ext cx="8229600" cy="3200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0329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112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dirty="0"/>
          </a:p>
        </p:txBody>
      </p:sp>
      <p:sp>
        <p:nvSpPr>
          <p:cNvPr id="3" name="Inhaltsplatzhalter 2"/>
          <p:cNvSpPr>
            <a:spLocks noGrp="1"/>
          </p:cNvSpPr>
          <p:nvPr>
            <p:ph idx="1"/>
          </p:nvPr>
        </p:nvSpPr>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de-DE" smtClean="0"/>
              <a:t>Textmasterformate durch Klicken bearbeiten</a:t>
            </a:r>
          </a:p>
        </p:txBody>
      </p:sp>
    </p:spTree>
    <p:extLst>
      <p:ext uri="{BB962C8B-B14F-4D97-AF65-F5344CB8AC3E}">
        <p14:creationId xmlns:p14="http://schemas.microsoft.com/office/powerpoint/2010/main" val="80545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lvl1pPr>
              <a:defRPr/>
            </a:lvl1pPr>
          </a:lstStyle>
          <a:p>
            <a:r>
              <a:rPr lang="de-DE" smtClean="0"/>
              <a:t>Titelmasterformat durch Klicken bearbeiten</a:t>
            </a:r>
            <a:endParaRPr lang="de-CH" dirty="0"/>
          </a:p>
        </p:txBody>
      </p:sp>
      <p:sp>
        <p:nvSpPr>
          <p:cNvPr id="3" name="Textplatzhalter 2"/>
          <p:cNvSpPr>
            <a:spLocks noGrp="1"/>
          </p:cNvSpPr>
          <p:nvPr>
            <p:ph type="body" sz="half" idx="1"/>
          </p:nvPr>
        </p:nvSpPr>
        <p:spPr>
          <a:xfrm>
            <a:off x="381000" y="1268413"/>
            <a:ext cx="4152900" cy="5284787"/>
          </a:xfrm>
        </p:spPr>
        <p:txBody>
          <a:bodyPr/>
          <a:lstStyle>
            <a:lvl1pPr>
              <a:defRPr>
                <a:solidFill>
                  <a:srgbClr val="373737"/>
                </a:solidFill>
              </a:defRPr>
            </a:lvl1pPr>
          </a:lstStyle>
          <a:p>
            <a:pPr lvl="0"/>
            <a:r>
              <a:rPr lang="de-DE" smtClean="0"/>
              <a:t>Textmasterformate durch Klicken bearbeiten</a:t>
            </a:r>
          </a:p>
        </p:txBody>
      </p:sp>
      <p:sp>
        <p:nvSpPr>
          <p:cNvPr id="4" name="Inhaltsplatzhalter 3"/>
          <p:cNvSpPr>
            <a:spLocks noGrp="1"/>
          </p:cNvSpPr>
          <p:nvPr>
            <p:ph sz="half" idx="2"/>
          </p:nvPr>
        </p:nvSpPr>
        <p:spPr>
          <a:xfrm>
            <a:off x="4686300" y="1268413"/>
            <a:ext cx="4152900" cy="5284787"/>
          </a:xfrm>
        </p:spPr>
        <p:txBody>
          <a:bodyPr/>
          <a:lstStyle>
            <a:lvl1pPr>
              <a:defRPr baseline="0"/>
            </a:lvl1pPr>
          </a:lstStyle>
          <a:p>
            <a:pPr lvl="0"/>
            <a:r>
              <a:rPr lang="de-DE" smtClean="0"/>
              <a:t>Textmasterformate durch Klicken bearbeiten</a:t>
            </a:r>
          </a:p>
        </p:txBody>
      </p:sp>
    </p:spTree>
    <p:extLst>
      <p:ext uri="{BB962C8B-B14F-4D97-AF65-F5344CB8AC3E}">
        <p14:creationId xmlns:p14="http://schemas.microsoft.com/office/powerpoint/2010/main" val="126829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de-DE" smtClean="0"/>
              <a:t>Titelmasterformat durch Klicken bearbeiten</a:t>
            </a:r>
            <a:endParaRPr lang="de-CH" dirty="0"/>
          </a:p>
        </p:txBody>
      </p:sp>
      <p:sp>
        <p:nvSpPr>
          <p:cNvPr id="3" name="Inhaltsplatzhalter 2"/>
          <p:cNvSpPr>
            <a:spLocks noGrp="1"/>
          </p:cNvSpPr>
          <p:nvPr>
            <p:ph sz="half" idx="1"/>
          </p:nvPr>
        </p:nvSpPr>
        <p:spPr>
          <a:xfrm>
            <a:off x="381000" y="1268413"/>
            <a:ext cx="4152900" cy="5284787"/>
          </a:xfrm>
        </p:spPr>
        <p:txBody>
          <a:bodyPr/>
          <a:lstStyle/>
          <a:p>
            <a:pPr lvl="0"/>
            <a:r>
              <a:rPr lang="de-DE" smtClean="0"/>
              <a:t>Textmasterformate durch Klicken bearbeiten</a:t>
            </a:r>
          </a:p>
        </p:txBody>
      </p:sp>
      <p:sp>
        <p:nvSpPr>
          <p:cNvPr id="4" name="Textplatzhalter 3"/>
          <p:cNvSpPr>
            <a:spLocks noGrp="1"/>
          </p:cNvSpPr>
          <p:nvPr>
            <p:ph type="body" sz="half" idx="2"/>
          </p:nvPr>
        </p:nvSpPr>
        <p:spPr>
          <a:xfrm>
            <a:off x="4686300" y="1268413"/>
            <a:ext cx="4152900" cy="52847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de-DE" smtClean="0"/>
              <a:t>Textmasterformate durch Klicken bearbeiten</a:t>
            </a:r>
          </a:p>
        </p:txBody>
      </p:sp>
    </p:spTree>
    <p:extLst>
      <p:ext uri="{BB962C8B-B14F-4D97-AF65-F5344CB8AC3E}">
        <p14:creationId xmlns:p14="http://schemas.microsoft.com/office/powerpoint/2010/main" val="110297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OverTx" preserve="1">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de-DE" smtClean="0"/>
              <a:t>Titelmasterformat durch Klicken bearbeiten</a:t>
            </a:r>
            <a:endParaRPr lang="de-CH" dirty="0"/>
          </a:p>
        </p:txBody>
      </p:sp>
      <p:sp>
        <p:nvSpPr>
          <p:cNvPr id="3" name="Inhaltsplatzhalter 2"/>
          <p:cNvSpPr>
            <a:spLocks noGrp="1"/>
          </p:cNvSpPr>
          <p:nvPr>
            <p:ph sz="half" idx="1"/>
          </p:nvPr>
        </p:nvSpPr>
        <p:spPr>
          <a:xfrm>
            <a:off x="381000" y="1268413"/>
            <a:ext cx="8458200" cy="2565400"/>
          </a:xfrm>
        </p:spPr>
        <p:txBody>
          <a:bodyPr/>
          <a:lstStyle/>
          <a:p>
            <a:pPr lvl="0"/>
            <a:r>
              <a:rPr lang="de-DE" smtClean="0"/>
              <a:t>Textmasterformate durch Klicken bearbeiten</a:t>
            </a:r>
          </a:p>
        </p:txBody>
      </p:sp>
      <p:sp>
        <p:nvSpPr>
          <p:cNvPr id="4" name="Textplatzhalter 3"/>
          <p:cNvSpPr>
            <a:spLocks noGrp="1"/>
          </p:cNvSpPr>
          <p:nvPr>
            <p:ph type="body" sz="half" idx="2"/>
          </p:nvPr>
        </p:nvSpPr>
        <p:spPr>
          <a:xfrm>
            <a:off x="381000" y="3986213"/>
            <a:ext cx="8458200" cy="25669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de-DE" smtClean="0"/>
              <a:t>Textmasterformate durch Klicken bearbeiten</a:t>
            </a:r>
          </a:p>
        </p:txBody>
      </p:sp>
    </p:spTree>
    <p:extLst>
      <p:ext uri="{BB962C8B-B14F-4D97-AF65-F5344CB8AC3E}">
        <p14:creationId xmlns:p14="http://schemas.microsoft.com/office/powerpoint/2010/main" val="68170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de-DE" smtClean="0"/>
              <a:t>Titelmasterformat durch Klicken bearbeiten</a:t>
            </a:r>
            <a:endParaRPr lang="de-CH" dirty="0"/>
          </a:p>
        </p:txBody>
      </p:sp>
      <p:sp>
        <p:nvSpPr>
          <p:cNvPr id="3" name="Textplatzhalter 2"/>
          <p:cNvSpPr>
            <a:spLocks noGrp="1"/>
          </p:cNvSpPr>
          <p:nvPr>
            <p:ph type="body" sz="half" idx="1"/>
          </p:nvPr>
        </p:nvSpPr>
        <p:spPr>
          <a:xfrm>
            <a:off x="381000" y="1268413"/>
            <a:ext cx="8458200" cy="2565400"/>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de-DE" smtClean="0"/>
              <a:t>Textmasterformate durch Klicken bearbeiten</a:t>
            </a:r>
          </a:p>
        </p:txBody>
      </p:sp>
      <p:sp>
        <p:nvSpPr>
          <p:cNvPr id="4" name="Inhaltsplatzhalter 3"/>
          <p:cNvSpPr>
            <a:spLocks noGrp="1"/>
          </p:cNvSpPr>
          <p:nvPr>
            <p:ph sz="half" idx="2"/>
          </p:nvPr>
        </p:nvSpPr>
        <p:spPr>
          <a:xfrm>
            <a:off x="381000" y="3986213"/>
            <a:ext cx="8458200" cy="2566987"/>
          </a:xfrm>
        </p:spPr>
        <p:txBody>
          <a:bodyPr/>
          <a:lstStyle/>
          <a:p>
            <a:pPr lvl="0"/>
            <a:r>
              <a:rPr lang="de-DE" smtClean="0"/>
              <a:t>Textmasterformate durch Klicken bearbeiten</a:t>
            </a:r>
          </a:p>
        </p:txBody>
      </p:sp>
    </p:spTree>
    <p:extLst>
      <p:ext uri="{BB962C8B-B14F-4D97-AF65-F5344CB8AC3E}">
        <p14:creationId xmlns:p14="http://schemas.microsoft.com/office/powerpoint/2010/main" val="202804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de-DE" smtClean="0"/>
              <a:t>Titelmasterformat durch Klicken bearbeiten</a:t>
            </a:r>
            <a:endParaRPr lang="de-CH" dirty="0"/>
          </a:p>
        </p:txBody>
      </p:sp>
      <p:sp>
        <p:nvSpPr>
          <p:cNvPr id="3" name="Textplatzhalter 2"/>
          <p:cNvSpPr>
            <a:spLocks noGrp="1"/>
          </p:cNvSpPr>
          <p:nvPr>
            <p:ph type="body" sz="half" idx="1"/>
          </p:nvPr>
        </p:nvSpPr>
        <p:spPr>
          <a:xfrm>
            <a:off x="381000" y="1268413"/>
            <a:ext cx="4152900" cy="52847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de-DE" smtClean="0"/>
              <a:t>Textmasterformate durch Klicken bearbeiten</a:t>
            </a:r>
          </a:p>
        </p:txBody>
      </p:sp>
      <p:sp>
        <p:nvSpPr>
          <p:cNvPr id="4" name="Inhaltsplatzhalter 3"/>
          <p:cNvSpPr>
            <a:spLocks noGrp="1"/>
          </p:cNvSpPr>
          <p:nvPr>
            <p:ph sz="quarter" idx="2"/>
          </p:nvPr>
        </p:nvSpPr>
        <p:spPr>
          <a:xfrm>
            <a:off x="4686300" y="1268413"/>
            <a:ext cx="4152900" cy="2565400"/>
          </a:xfrm>
        </p:spPr>
        <p:txBody>
          <a:bodyPr/>
          <a:lstStyle/>
          <a:p>
            <a:pPr lvl="0"/>
            <a:r>
              <a:rPr lang="de-DE" smtClean="0"/>
              <a:t>Textmasterformate durch Klicken bearbeiten</a:t>
            </a:r>
          </a:p>
        </p:txBody>
      </p:sp>
      <p:sp>
        <p:nvSpPr>
          <p:cNvPr id="5" name="Inhaltsplatzhalter 4"/>
          <p:cNvSpPr>
            <a:spLocks noGrp="1"/>
          </p:cNvSpPr>
          <p:nvPr>
            <p:ph sz="quarter" idx="3"/>
          </p:nvPr>
        </p:nvSpPr>
        <p:spPr>
          <a:xfrm>
            <a:off x="4686300" y="3986213"/>
            <a:ext cx="4152900" cy="2566987"/>
          </a:xfrm>
        </p:spPr>
        <p:txBody>
          <a:bodyPr/>
          <a:lstStyle/>
          <a:p>
            <a:pPr lvl="0"/>
            <a:r>
              <a:rPr lang="de-DE" smtClean="0"/>
              <a:t>Textmasterformate durch Klicken bearbeiten</a:t>
            </a:r>
          </a:p>
        </p:txBody>
      </p:sp>
    </p:spTree>
    <p:extLst>
      <p:ext uri="{BB962C8B-B14F-4D97-AF65-F5344CB8AC3E}">
        <p14:creationId xmlns:p14="http://schemas.microsoft.com/office/powerpoint/2010/main" val="371531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lvl1pPr>
              <a:defRPr baseline="0"/>
            </a:lvl1pPr>
          </a:lstStyle>
          <a:p>
            <a:r>
              <a:rPr lang="de-DE" smtClean="0"/>
              <a:t>Titelmasterformat durch Klicken bearbeiten</a:t>
            </a:r>
            <a:endParaRPr lang="de-CH" dirty="0"/>
          </a:p>
        </p:txBody>
      </p:sp>
      <p:sp>
        <p:nvSpPr>
          <p:cNvPr id="3" name="Inhaltsplatzhalter 2"/>
          <p:cNvSpPr>
            <a:spLocks noGrp="1"/>
          </p:cNvSpPr>
          <p:nvPr>
            <p:ph sz="quarter" idx="1"/>
          </p:nvPr>
        </p:nvSpPr>
        <p:spPr>
          <a:xfrm>
            <a:off x="381000" y="1268413"/>
            <a:ext cx="4152900" cy="2565400"/>
          </a:xfrm>
        </p:spPr>
        <p:txBody>
          <a:bodyPr/>
          <a:lstStyle>
            <a:lvl1pPr>
              <a:defRPr>
                <a:solidFill>
                  <a:srgbClr val="373737"/>
                </a:solidFill>
              </a:defRPr>
            </a:lvl1pPr>
          </a:lstStyle>
          <a:p>
            <a:pPr lvl="0"/>
            <a:r>
              <a:rPr lang="de-DE" smtClean="0"/>
              <a:t>Textmasterformate durch Klicken bearbeiten</a:t>
            </a:r>
          </a:p>
        </p:txBody>
      </p:sp>
      <p:sp>
        <p:nvSpPr>
          <p:cNvPr id="4" name="Inhaltsplatzhalter 3"/>
          <p:cNvSpPr>
            <a:spLocks noGrp="1"/>
          </p:cNvSpPr>
          <p:nvPr>
            <p:ph sz="quarter" idx="2"/>
          </p:nvPr>
        </p:nvSpPr>
        <p:spPr>
          <a:xfrm>
            <a:off x="381000" y="3986213"/>
            <a:ext cx="4152900" cy="2566987"/>
          </a:xfrm>
        </p:spPr>
        <p:txBody>
          <a:bodyPr/>
          <a:lstStyle>
            <a:lvl1pPr>
              <a:defRPr>
                <a:solidFill>
                  <a:srgbClr val="373737"/>
                </a:solidFill>
              </a:defRPr>
            </a:lvl1pPr>
          </a:lstStyle>
          <a:p>
            <a:pPr lvl="0"/>
            <a:r>
              <a:rPr lang="de-DE" smtClean="0"/>
              <a:t>Textmasterformate durch Klicken bearbeiten</a:t>
            </a:r>
          </a:p>
        </p:txBody>
      </p:sp>
      <p:sp>
        <p:nvSpPr>
          <p:cNvPr id="5" name="Textplatzhalter 4"/>
          <p:cNvSpPr>
            <a:spLocks noGrp="1"/>
          </p:cNvSpPr>
          <p:nvPr>
            <p:ph type="body" sz="half" idx="3"/>
          </p:nvPr>
        </p:nvSpPr>
        <p:spPr>
          <a:xfrm>
            <a:off x="4686300" y="1268413"/>
            <a:ext cx="4152900" cy="52847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de-DE" smtClean="0"/>
              <a:t>Textmasterformate durch Klicken bearbeiten</a:t>
            </a:r>
          </a:p>
        </p:txBody>
      </p:sp>
    </p:spTree>
    <p:extLst>
      <p:ext uri="{BB962C8B-B14F-4D97-AF65-F5344CB8AC3E}">
        <p14:creationId xmlns:p14="http://schemas.microsoft.com/office/powerpoint/2010/main" val="202541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de-DE" smtClean="0"/>
              <a:t>Titelmasterformat durch Klicken bearbeiten</a:t>
            </a:r>
            <a:endParaRPr lang="de-CH" dirty="0"/>
          </a:p>
        </p:txBody>
      </p:sp>
      <p:sp>
        <p:nvSpPr>
          <p:cNvPr id="3" name="Inhaltsplatzhalter 2"/>
          <p:cNvSpPr>
            <a:spLocks noGrp="1"/>
          </p:cNvSpPr>
          <p:nvPr>
            <p:ph sz="quarter" idx="1"/>
          </p:nvPr>
        </p:nvSpPr>
        <p:spPr>
          <a:xfrm>
            <a:off x="381000" y="1268413"/>
            <a:ext cx="4152900" cy="2565400"/>
          </a:xfrm>
        </p:spPr>
        <p:txBody>
          <a:bodyPr/>
          <a:lstStyle>
            <a:lvl1pPr>
              <a:defRPr>
                <a:solidFill>
                  <a:srgbClr val="373737"/>
                </a:solidFill>
              </a:defRPr>
            </a:lvl1pPr>
          </a:lstStyle>
          <a:p>
            <a:pPr lvl="0"/>
            <a:r>
              <a:rPr lang="de-DE" smtClean="0"/>
              <a:t>Textmasterformate durch Klicken bearbeiten</a:t>
            </a:r>
          </a:p>
        </p:txBody>
      </p:sp>
      <p:sp>
        <p:nvSpPr>
          <p:cNvPr id="4" name="Inhaltsplatzhalter 3"/>
          <p:cNvSpPr>
            <a:spLocks noGrp="1"/>
          </p:cNvSpPr>
          <p:nvPr>
            <p:ph sz="quarter" idx="2"/>
          </p:nvPr>
        </p:nvSpPr>
        <p:spPr>
          <a:xfrm>
            <a:off x="4686300" y="1268413"/>
            <a:ext cx="4152900" cy="2565400"/>
          </a:xfrm>
        </p:spPr>
        <p:txBody>
          <a:bodyPr/>
          <a:lstStyle>
            <a:lvl1pPr>
              <a:defRPr baseline="0">
                <a:solidFill>
                  <a:srgbClr val="373737"/>
                </a:solidFill>
              </a:defRPr>
            </a:lvl1pPr>
          </a:lstStyle>
          <a:p>
            <a:pPr lvl="0"/>
            <a:r>
              <a:rPr lang="de-DE" smtClean="0"/>
              <a:t>Textmasterformate durch Klicken bearbeiten</a:t>
            </a:r>
          </a:p>
        </p:txBody>
      </p:sp>
      <p:sp>
        <p:nvSpPr>
          <p:cNvPr id="5" name="Textplatzhalter 4"/>
          <p:cNvSpPr>
            <a:spLocks noGrp="1"/>
          </p:cNvSpPr>
          <p:nvPr>
            <p:ph type="body" sz="half" idx="3"/>
          </p:nvPr>
        </p:nvSpPr>
        <p:spPr>
          <a:xfrm>
            <a:off x="381000" y="3986213"/>
            <a:ext cx="8458200" cy="25669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de-DE" smtClean="0"/>
              <a:t>Textmasterformate durch Klicken bearbeiten</a:t>
            </a:r>
          </a:p>
        </p:txBody>
      </p:sp>
    </p:spTree>
    <p:extLst>
      <p:ext uri="{BB962C8B-B14F-4D97-AF65-F5344CB8AC3E}">
        <p14:creationId xmlns:p14="http://schemas.microsoft.com/office/powerpoint/2010/main" val="128799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6"/>
          <p:cNvSpPr>
            <a:spLocks noGrp="1" noChangeArrowheads="1"/>
          </p:cNvSpPr>
          <p:nvPr>
            <p:ph type="title"/>
          </p:nvPr>
        </p:nvSpPr>
        <p:spPr bwMode="auto">
          <a:xfrm>
            <a:off x="0" y="457200"/>
            <a:ext cx="6804025" cy="641350"/>
          </a:xfrm>
          <a:prstGeom prst="rect">
            <a:avLst/>
          </a:prstGeom>
          <a:solidFill>
            <a:srgbClr val="A31D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6800" rIns="360000" bIns="46800" numCol="1" anchor="ctr" anchorCtr="0" compatLnSpc="1">
            <a:prstTxWarp prst="textNoShape">
              <a:avLst/>
            </a:prstTxWarp>
          </a:bodyPr>
          <a:lstStyle/>
          <a:p>
            <a:pPr lvl="0"/>
            <a:r>
              <a:rPr lang="de-CH" altLang="en-US" smtClean="0"/>
              <a:t>Title</a:t>
            </a:r>
          </a:p>
        </p:txBody>
      </p:sp>
      <p:sp>
        <p:nvSpPr>
          <p:cNvPr id="1027" name="Rectangle 91"/>
          <p:cNvSpPr>
            <a:spLocks noGrp="1" noChangeArrowheads="1"/>
          </p:cNvSpPr>
          <p:nvPr>
            <p:ph type="body" idx="1"/>
          </p:nvPr>
        </p:nvSpPr>
        <p:spPr bwMode="auto">
          <a:xfrm>
            <a:off x="381000" y="1268413"/>
            <a:ext cx="845820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de-CH" altLang="en-US" smtClean="0"/>
              <a:t>Add Text</a:t>
            </a:r>
          </a:p>
        </p:txBody>
      </p:sp>
      <p:pic>
        <p:nvPicPr>
          <p:cNvPr id="1028" name="Grafik 6" descr="HEL_SI_Logo_normal_CMYK_u.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804025" y="333375"/>
            <a:ext cx="23050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87"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8" r:id="rId10"/>
    <p:sldLayoutId id="2147484789" r:id="rId11"/>
    <p:sldLayoutId id="2147484790" r:id="rId12"/>
    <p:sldLayoutId id="2147484791" r:id="rId13"/>
    <p:sldLayoutId id="2147484792" r:id="rId14"/>
  </p:sldLayoutIdLst>
  <p:timing>
    <p:tnLst>
      <p:par>
        <p:cTn id="1" dur="indefinite" restart="never" nodeType="tmRoot"/>
      </p:par>
    </p:tnLst>
  </p:timing>
  <p:hf hdr="0" ftr="0"/>
  <p:txStyles>
    <p:titleStyle>
      <a:lvl1pPr algn="l" rtl="0" eaLnBrk="0" fontAlgn="base" hangingPunct="0">
        <a:spcBef>
          <a:spcPct val="0"/>
        </a:spcBef>
        <a:spcAft>
          <a:spcPct val="0"/>
        </a:spcAft>
        <a:defRPr sz="3200">
          <a:solidFill>
            <a:schemeClr val="bg1"/>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p:titleStyle>
    <p:bodyStyle>
      <a:lvl1pPr marL="177800" indent="-177800" algn="l" rtl="0" eaLnBrk="0" fontAlgn="base" hangingPunct="0">
        <a:spcBef>
          <a:spcPct val="20000"/>
        </a:spcBef>
        <a:spcAft>
          <a:spcPct val="0"/>
        </a:spcAft>
        <a:defRPr sz="1600">
          <a:solidFill>
            <a:srgbClr val="373737"/>
          </a:solidFill>
          <a:latin typeface="+mn-lt"/>
          <a:ea typeface="MS PGothic" pitchFamily="34" charset="-128"/>
          <a:cs typeface="+mn-cs"/>
        </a:defRPr>
      </a:lvl1pPr>
      <a:lvl2pPr marL="539750" indent="-182563" algn="l" rtl="0" eaLnBrk="0" fontAlgn="base" hangingPunct="0">
        <a:spcBef>
          <a:spcPct val="20000"/>
        </a:spcBef>
        <a:spcAft>
          <a:spcPct val="0"/>
        </a:spcAft>
        <a:buChar char="•"/>
        <a:defRPr sz="1600">
          <a:solidFill>
            <a:srgbClr val="373737"/>
          </a:solidFill>
          <a:latin typeface="+mn-lt"/>
          <a:ea typeface="MS PGothic" pitchFamily="34" charset="-128"/>
        </a:defRPr>
      </a:lvl2pPr>
      <a:lvl3pPr marL="895350" indent="-176213" algn="l" rtl="0" eaLnBrk="0" fontAlgn="base" hangingPunct="0">
        <a:spcBef>
          <a:spcPct val="20000"/>
        </a:spcBef>
        <a:spcAft>
          <a:spcPct val="0"/>
        </a:spcAft>
        <a:buChar char="-"/>
        <a:defRPr sz="1600">
          <a:solidFill>
            <a:srgbClr val="373737"/>
          </a:solidFill>
          <a:latin typeface="+mn-lt"/>
          <a:ea typeface="MS PGothic" pitchFamily="34" charset="-128"/>
        </a:defRPr>
      </a:lvl3pPr>
      <a:lvl4pPr marL="1257300" indent="-182563" algn="l" rtl="0" eaLnBrk="0" fontAlgn="base" hangingPunct="0">
        <a:spcBef>
          <a:spcPct val="20000"/>
        </a:spcBef>
        <a:spcAft>
          <a:spcPct val="0"/>
        </a:spcAft>
        <a:buChar char="•"/>
        <a:defRPr sz="1600">
          <a:solidFill>
            <a:srgbClr val="373737"/>
          </a:solidFill>
          <a:latin typeface="+mn-lt"/>
          <a:ea typeface="MS PGothic" pitchFamily="34" charset="-128"/>
        </a:defRPr>
      </a:lvl4pPr>
      <a:lvl5pPr marL="1612900" indent="-176213" algn="l" rtl="0" eaLnBrk="0" fontAlgn="base" hangingPunct="0">
        <a:spcBef>
          <a:spcPct val="20000"/>
        </a:spcBef>
        <a:spcAft>
          <a:spcPct val="0"/>
        </a:spcAft>
        <a:buChar char="-"/>
        <a:defRPr sz="1600">
          <a:solidFill>
            <a:srgbClr val="373737"/>
          </a:solidFill>
          <a:latin typeface="+mn-lt"/>
          <a:ea typeface="MS PGothic" pitchFamily="34" charset="-128"/>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Untertitel 2"/>
          <p:cNvSpPr>
            <a:spLocks noGrp="1"/>
          </p:cNvSpPr>
          <p:nvPr>
            <p:ph type="subTitle" idx="1"/>
          </p:nvPr>
        </p:nvSpPr>
        <p:spPr>
          <a:xfrm>
            <a:off x="3162300" y="4751440"/>
            <a:ext cx="6025696" cy="2106560"/>
          </a:xfrm>
          <a:solidFill>
            <a:srgbClr val="550F12"/>
          </a:solidFill>
        </p:spPr>
        <p:txBody>
          <a:bodyPr/>
          <a:lstStyle/>
          <a:p>
            <a:pPr algn="l"/>
            <a:r>
              <a:rPr lang="en-US" sz="2800" b="1" dirty="0"/>
              <a:t>KONSOLIDIMI I </a:t>
            </a:r>
            <a:endParaRPr lang="sq-AL" sz="2800" b="1" dirty="0" smtClean="0"/>
          </a:p>
          <a:p>
            <a:pPr algn="l"/>
            <a:r>
              <a:rPr lang="en-US" sz="2800" b="1" dirty="0" smtClean="0"/>
              <a:t>REFORMËS ADMINISTRATIVE</a:t>
            </a:r>
            <a:r>
              <a:rPr lang="sq-AL" sz="2800" b="1" dirty="0" smtClean="0"/>
              <a:t>-</a:t>
            </a:r>
            <a:r>
              <a:rPr lang="en-US" sz="2800" b="1" dirty="0" smtClean="0"/>
              <a:t>TERRITORIAL</a:t>
            </a:r>
            <a:r>
              <a:rPr lang="sq-AL" sz="2800" b="1" dirty="0" smtClean="0"/>
              <a:t>E</a:t>
            </a:r>
            <a:r>
              <a:rPr lang="en-US" sz="2800" b="1" dirty="0" smtClean="0"/>
              <a:t>:</a:t>
            </a:r>
          </a:p>
          <a:p>
            <a:pPr algn="l"/>
            <a:r>
              <a:rPr lang="en-US" sz="2800" b="1" i="1" dirty="0" smtClean="0"/>
              <a:t>PRA</a:t>
            </a:r>
            <a:r>
              <a:rPr lang="sq-AL" sz="2800" b="1" i="1" dirty="0" smtClean="0"/>
              <a:t>KTIKA DHE MËSIME</a:t>
            </a:r>
            <a:endParaRPr lang="de-DE" altLang="en-US" sz="2800" b="1" i="1" dirty="0" smtClean="0"/>
          </a:p>
        </p:txBody>
      </p:sp>
      <p:sp>
        <p:nvSpPr>
          <p:cNvPr id="18" name="Rectangle 4"/>
          <p:cNvSpPr txBox="1">
            <a:spLocks noChangeArrowheads="1"/>
          </p:cNvSpPr>
          <p:nvPr/>
        </p:nvSpPr>
        <p:spPr bwMode="auto">
          <a:xfrm>
            <a:off x="2894608" y="1512365"/>
            <a:ext cx="5688634" cy="432048"/>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sq-AL" altLang="en-US" sz="2800" kern="0" dirty="0" smtClean="0">
                <a:solidFill>
                  <a:srgbClr val="651115"/>
                </a:solidFill>
              </a:rPr>
              <a:t>Programi i Zonës Funksionale</a:t>
            </a:r>
            <a:endParaRPr lang="de-CH" altLang="en-US" sz="2800" kern="0" dirty="0" smtClean="0">
              <a:solidFill>
                <a:srgbClr val="651115"/>
              </a:solidFill>
            </a:endParaRPr>
          </a:p>
        </p:txBody>
      </p:sp>
      <p:pic>
        <p:nvPicPr>
          <p:cNvPr id="19" name="Picture 3" descr="C:\Users\Augerto\Desktop\shqiperia01.png"/>
          <p:cNvPicPr>
            <a:picLocks noChangeAspect="1" noChangeArrowheads="1"/>
          </p:cNvPicPr>
          <p:nvPr/>
        </p:nvPicPr>
        <p:blipFill rotWithShape="1">
          <a:blip r:embed="rId2" cstate="print"/>
          <a:srcRect l="24080" t="15110" r="7512" b="11406"/>
          <a:stretch/>
        </p:blipFill>
        <p:spPr bwMode="auto">
          <a:xfrm>
            <a:off x="3195613" y="1337296"/>
            <a:ext cx="1232371" cy="867568"/>
          </a:xfrm>
          <a:prstGeom prst="rect">
            <a:avLst/>
          </a:prstGeom>
          <a:noFill/>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004" t="6216" r="52834" b="5034"/>
          <a:stretch/>
        </p:blipFill>
        <p:spPr>
          <a:xfrm>
            <a:off x="266700" y="726900"/>
            <a:ext cx="2895600" cy="6086476"/>
          </a:xfrm>
          <a:prstGeom prst="rect">
            <a:avLst/>
          </a:prstGeom>
        </p:spPr>
      </p:pic>
      <p:pic>
        <p:nvPicPr>
          <p:cNvPr id="20" name="Picture 19" descr="http://www.ceshtjetvendore.gov.al/files/logo/small_m-ceshtjevevendor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221580"/>
            <a:ext cx="1002811" cy="655241"/>
          </a:xfrm>
          <a:prstGeom prst="rect">
            <a:avLst/>
          </a:prstGeom>
          <a:noFill/>
          <a:ln>
            <a:noFill/>
          </a:ln>
        </p:spPr>
      </p:pic>
      <p:grpSp>
        <p:nvGrpSpPr>
          <p:cNvPr id="22" name="Group 21"/>
          <p:cNvGrpSpPr/>
          <p:nvPr/>
        </p:nvGrpSpPr>
        <p:grpSpPr>
          <a:xfrm>
            <a:off x="3203848" y="295692"/>
            <a:ext cx="3597912" cy="541020"/>
            <a:chOff x="0" y="0"/>
            <a:chExt cx="3599079" cy="541325"/>
          </a:xfrm>
        </p:grpSpPr>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r="10537"/>
            <a:stretch/>
          </p:blipFill>
          <p:spPr bwMode="auto">
            <a:xfrm>
              <a:off x="2406701" y="0"/>
              <a:ext cx="1192378" cy="541325"/>
            </a:xfrm>
            <a:prstGeom prst="rect">
              <a:avLst/>
            </a:prstGeom>
            <a:noFill/>
            <a:ln>
              <a:noFill/>
            </a:ln>
            <a:extLst/>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2573" y="0"/>
              <a:ext cx="972922" cy="541325"/>
            </a:xfrm>
            <a:prstGeom prst="rect">
              <a:avLst/>
            </a:prstGeom>
            <a:noFill/>
            <a:ln>
              <a:noFill/>
            </a:ln>
            <a:extLst/>
          </p:spPr>
        </p:pic>
        <p:pic>
          <p:nvPicPr>
            <p:cNvPr id="25" name="Picture 24" descr="C:\Z - DLDP\KONFERENCA - WSh - logo\11 Maj 2015 - Sheraton\TIR_CMYK_hoch_pos_Alb.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3891"/>
              <a:ext cx="1170432" cy="453542"/>
            </a:xfrm>
            <a:prstGeom prst="rect">
              <a:avLst/>
            </a:prstGeom>
            <a:noFill/>
            <a:ln>
              <a:noFill/>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e-CH" altLang="de-DE" sz="3600" dirty="0"/>
              <a:t>5. </a:t>
            </a:r>
            <a:r>
              <a:rPr lang="sq-AL" altLang="de-DE" sz="3600" dirty="0"/>
              <a:t>K</a:t>
            </a:r>
            <a:r>
              <a:rPr lang="de-CH" altLang="de-DE" sz="3600" dirty="0"/>
              <a:t>on</a:t>
            </a:r>
            <a:r>
              <a:rPr lang="sq-AL" altLang="de-DE" sz="3600" dirty="0"/>
              <a:t>k</a:t>
            </a:r>
            <a:r>
              <a:rPr lang="de-CH" altLang="de-DE" sz="3600" dirty="0"/>
              <a:t>lu</a:t>
            </a:r>
            <a:r>
              <a:rPr lang="sq-AL" altLang="de-DE" sz="3600" dirty="0"/>
              <a:t>z</a:t>
            </a:r>
            <a:r>
              <a:rPr lang="de-CH" altLang="de-DE" sz="3600" dirty="0"/>
              <a:t>ion</a:t>
            </a:r>
            <a:r>
              <a:rPr lang="sq-AL" altLang="de-DE" sz="3600" dirty="0"/>
              <a:t>e</a:t>
            </a:r>
            <a:r>
              <a:rPr lang="de-CH" altLang="de-DE" sz="3600" dirty="0"/>
              <a:t> d</a:t>
            </a:r>
            <a:r>
              <a:rPr lang="sq-AL" altLang="de-DE" sz="3600" dirty="0"/>
              <a:t>he</a:t>
            </a:r>
            <a:r>
              <a:rPr lang="de-CH" altLang="de-DE" sz="3600" dirty="0"/>
              <a:t> Re</a:t>
            </a:r>
            <a:r>
              <a:rPr lang="sq-AL" altLang="de-DE" sz="3600" dirty="0"/>
              <a:t>k</a:t>
            </a:r>
            <a:r>
              <a:rPr lang="de-CH" altLang="de-DE" sz="3600" dirty="0"/>
              <a:t>om</a:t>
            </a:r>
            <a:r>
              <a:rPr lang="sq-AL" altLang="de-DE" sz="3600" dirty="0"/>
              <a:t>an</a:t>
            </a:r>
            <a:r>
              <a:rPr lang="de-CH" altLang="de-DE" sz="3600" dirty="0"/>
              <a:t>di</a:t>
            </a:r>
            <a:r>
              <a:rPr lang="sq-AL" altLang="de-DE" sz="3600" dirty="0"/>
              <a:t>me</a:t>
            </a:r>
            <a:endParaRPr lang="de-CH" altLang="de-DE" sz="1800" dirty="0" smtClean="0"/>
          </a:p>
        </p:txBody>
      </p:sp>
      <p:sp>
        <p:nvSpPr>
          <p:cNvPr id="12291" name="Content Placeholder 2"/>
          <p:cNvSpPr txBox="1">
            <a:spLocks/>
          </p:cNvSpPr>
          <p:nvPr/>
        </p:nvSpPr>
        <p:spPr bwMode="auto">
          <a:xfrm>
            <a:off x="447675" y="1828800"/>
            <a:ext cx="822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14350" indent="-5143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61950" lvl="1" indent="-361950" eaLnBrk="1" hangingPunct="1">
              <a:lnSpc>
                <a:spcPct val="80000"/>
              </a:lnSpc>
              <a:buFont typeface="Arial" charset="0"/>
              <a:buNone/>
              <a:defRPr/>
            </a:pPr>
            <a:endParaRPr lang="en-US" altLang="de-DE" sz="2400" dirty="0" smtClean="0"/>
          </a:p>
          <a:p>
            <a:pPr marL="361950" lvl="1" indent="-361950" eaLnBrk="1" hangingPunct="1">
              <a:lnSpc>
                <a:spcPct val="80000"/>
              </a:lnSpc>
              <a:buFont typeface="Arial" charset="0"/>
              <a:buNone/>
              <a:defRPr/>
            </a:pPr>
            <a:r>
              <a:rPr lang="en-US" altLang="de-DE" sz="2400" dirty="0" smtClean="0"/>
              <a:t> 4. </a:t>
            </a:r>
            <a:r>
              <a:rPr lang="sq-AL" altLang="de-DE" sz="2400" dirty="0" smtClean="0"/>
              <a:t>Shumë projekte në sektorët e agropërpunimit dhe të turizmit cekin zhvillimin ekonomik vendor, prandaj bashkëpunimi me ekspertët teknik të agjencive të dekoncentruara do të jetë i rëndësishëm.</a:t>
            </a:r>
            <a:endParaRPr lang="en-US" altLang="de-DE" sz="2400" dirty="0" smtClean="0"/>
          </a:p>
          <a:p>
            <a:pPr marL="361950" lvl="1" indent="-361950" eaLnBrk="1" hangingPunct="1">
              <a:lnSpc>
                <a:spcPct val="80000"/>
              </a:lnSpc>
              <a:buFont typeface="Arial" charset="0"/>
              <a:buNone/>
              <a:defRPr/>
            </a:pPr>
            <a:endParaRPr lang="en-US" altLang="de-DE" sz="2400" dirty="0"/>
          </a:p>
          <a:p>
            <a:pPr marL="542925" lvl="1" indent="0" eaLnBrk="1" hangingPunct="1">
              <a:lnSpc>
                <a:spcPct val="80000"/>
              </a:lnSpc>
              <a:buFont typeface="Arial" charset="0"/>
              <a:buNone/>
              <a:defRPr/>
            </a:pPr>
            <a:r>
              <a:rPr lang="en-US" altLang="de-DE" sz="3600" dirty="0" smtClean="0">
                <a:solidFill>
                  <a:srgbClr val="0C36BC"/>
                </a:solidFill>
              </a:rPr>
              <a:t>-&gt; </a:t>
            </a:r>
            <a:r>
              <a:rPr lang="sq-AL" altLang="de-DE" sz="3600" dirty="0" smtClean="0">
                <a:solidFill>
                  <a:srgbClr val="0C36BC"/>
                </a:solidFill>
              </a:rPr>
              <a:t>Do të jetë e nevojshme të shmangen e qartësohen, funksionet e mbivendosura mes NJQV-ve dhe agjencive të dekoncentruara</a:t>
            </a:r>
            <a:endParaRPr lang="en-US" altLang="de-DE" sz="3600" dirty="0" smtClean="0">
              <a:solidFill>
                <a:srgbClr val="0C36BC"/>
              </a:solidFill>
            </a:endParaRPr>
          </a:p>
          <a:p>
            <a:pPr marL="361950" lvl="1" indent="-361950" eaLnBrk="1" hangingPunct="1">
              <a:lnSpc>
                <a:spcPct val="80000"/>
              </a:lnSpc>
              <a:buFont typeface="Arial" charset="0"/>
              <a:buNone/>
              <a:defRPr/>
            </a:pPr>
            <a:endParaRPr lang="en-US" altLang="de-DE" sz="2400" dirty="0" smtClean="0">
              <a:solidFill>
                <a:srgbClr val="0C36BC"/>
              </a:solidFill>
            </a:endParaRPr>
          </a:p>
          <a:p>
            <a:pPr lvl="1" eaLnBrk="1" hangingPunct="1">
              <a:lnSpc>
                <a:spcPct val="80000"/>
              </a:lnSpc>
              <a:buFont typeface="Arial" charset="0"/>
              <a:buChar char="•"/>
              <a:defRPr/>
            </a:pPr>
            <a:endParaRPr lang="en-US" altLang="de-DE" sz="2400" dirty="0" smtClean="0"/>
          </a:p>
          <a:p>
            <a:pPr lvl="1" eaLnBrk="1" hangingPunct="1">
              <a:lnSpc>
                <a:spcPct val="80000"/>
              </a:lnSpc>
              <a:buFont typeface="Arial" charset="0"/>
              <a:buAutoNum type="arabicPeriod"/>
              <a:defRPr/>
            </a:pPr>
            <a:endParaRPr lang="en-US" altLang="de-DE" sz="3200" dirty="0" smtClean="0"/>
          </a:p>
        </p:txBody>
      </p:sp>
      <p:sp>
        <p:nvSpPr>
          <p:cNvPr id="26" name="Rectangle 25"/>
          <p:cNvSpPr/>
          <p:nvPr/>
        </p:nvSpPr>
        <p:spPr bwMode="auto">
          <a:xfrm>
            <a:off x="6876256" y="332655"/>
            <a:ext cx="2088232" cy="836925"/>
          </a:xfrm>
          <a:prstGeom prst="rect">
            <a:avLst/>
          </a:prstGeom>
          <a:solidFill>
            <a:srgbClr val="FFFFFF"/>
          </a:solidFill>
          <a:ln w="9525" cap="flat" cmpd="sng" algn="ctr">
            <a:solidFill>
              <a:srgbClr val="FFFFFF">
                <a:alpha val="0"/>
              </a:srgb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3973764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de-CH" altLang="de-DE" sz="3600" dirty="0"/>
              <a:t>5. </a:t>
            </a:r>
            <a:r>
              <a:rPr lang="sq-AL" altLang="de-DE" sz="3600" dirty="0"/>
              <a:t>K</a:t>
            </a:r>
            <a:r>
              <a:rPr lang="de-CH" altLang="de-DE" sz="3600" dirty="0"/>
              <a:t>on</a:t>
            </a:r>
            <a:r>
              <a:rPr lang="sq-AL" altLang="de-DE" sz="3600" dirty="0"/>
              <a:t>k</a:t>
            </a:r>
            <a:r>
              <a:rPr lang="de-CH" altLang="de-DE" sz="3600" dirty="0"/>
              <a:t>lu</a:t>
            </a:r>
            <a:r>
              <a:rPr lang="sq-AL" altLang="de-DE" sz="3600" dirty="0"/>
              <a:t>z</a:t>
            </a:r>
            <a:r>
              <a:rPr lang="de-CH" altLang="de-DE" sz="3600" dirty="0"/>
              <a:t>ion</a:t>
            </a:r>
            <a:r>
              <a:rPr lang="sq-AL" altLang="de-DE" sz="3600" dirty="0"/>
              <a:t>e</a:t>
            </a:r>
            <a:r>
              <a:rPr lang="de-CH" altLang="de-DE" sz="3600" dirty="0"/>
              <a:t> d</a:t>
            </a:r>
            <a:r>
              <a:rPr lang="sq-AL" altLang="de-DE" sz="3600" dirty="0"/>
              <a:t>he</a:t>
            </a:r>
            <a:r>
              <a:rPr lang="de-CH" altLang="de-DE" sz="3600" dirty="0"/>
              <a:t> Re</a:t>
            </a:r>
            <a:r>
              <a:rPr lang="sq-AL" altLang="de-DE" sz="3600" dirty="0"/>
              <a:t>k</a:t>
            </a:r>
            <a:r>
              <a:rPr lang="de-CH" altLang="de-DE" sz="3600" dirty="0"/>
              <a:t>om</a:t>
            </a:r>
            <a:r>
              <a:rPr lang="sq-AL" altLang="de-DE" sz="3600" dirty="0"/>
              <a:t>an</a:t>
            </a:r>
            <a:r>
              <a:rPr lang="de-CH" altLang="de-DE" sz="3600" dirty="0"/>
              <a:t>di</a:t>
            </a:r>
            <a:r>
              <a:rPr lang="sq-AL" altLang="de-DE" sz="3600" dirty="0"/>
              <a:t>me</a:t>
            </a:r>
            <a:endParaRPr lang="de-CH" altLang="de-DE" sz="1800" dirty="0" smtClean="0"/>
          </a:p>
        </p:txBody>
      </p:sp>
      <p:sp>
        <p:nvSpPr>
          <p:cNvPr id="12291" name="Content Placeholder 2"/>
          <p:cNvSpPr txBox="1">
            <a:spLocks/>
          </p:cNvSpPr>
          <p:nvPr/>
        </p:nvSpPr>
        <p:spPr bwMode="auto">
          <a:xfrm>
            <a:off x="457200" y="1828800"/>
            <a:ext cx="8229600" cy="47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14350" indent="-5143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61950" lvl="1" indent="-333375" eaLnBrk="1" hangingPunct="1">
              <a:lnSpc>
                <a:spcPct val="80000"/>
              </a:lnSpc>
              <a:buFont typeface="Arial" charset="0"/>
              <a:buNone/>
              <a:defRPr/>
            </a:pPr>
            <a:endParaRPr lang="en-US" altLang="de-DE" sz="2400" dirty="0" smtClean="0"/>
          </a:p>
          <a:p>
            <a:pPr marL="361950" lvl="1" indent="-333375" eaLnBrk="1" hangingPunct="1">
              <a:lnSpc>
                <a:spcPct val="80000"/>
              </a:lnSpc>
              <a:buFont typeface="Arial" charset="0"/>
              <a:buNone/>
              <a:defRPr/>
            </a:pPr>
            <a:r>
              <a:rPr lang="sq-AL" altLang="de-DE" sz="2400" dirty="0"/>
              <a:t>5</a:t>
            </a:r>
            <a:r>
              <a:rPr lang="en-US" altLang="de-DE" sz="2400" dirty="0" smtClean="0"/>
              <a:t>. </a:t>
            </a:r>
            <a:r>
              <a:rPr lang="sq-AL" altLang="de-DE" sz="2400" dirty="0" smtClean="0"/>
              <a:t>Pothuajse të gjitha projektet cekin funksionet e tanishme të NJQV-ve.</a:t>
            </a:r>
            <a:endParaRPr lang="en-US" altLang="de-DE" sz="2400" dirty="0" smtClean="0"/>
          </a:p>
          <a:p>
            <a:pPr marL="361950" lvl="1" indent="-333375" eaLnBrk="1" hangingPunct="1">
              <a:lnSpc>
                <a:spcPct val="80000"/>
              </a:lnSpc>
              <a:buFont typeface="Arial" charset="0"/>
              <a:buNone/>
              <a:defRPr/>
            </a:pPr>
            <a:endParaRPr lang="en-US" altLang="de-DE" sz="1200" dirty="0"/>
          </a:p>
          <a:p>
            <a:pPr marL="447675" lvl="1" indent="0" eaLnBrk="1" hangingPunct="1">
              <a:lnSpc>
                <a:spcPct val="80000"/>
              </a:lnSpc>
              <a:buFont typeface="Arial" charset="0"/>
              <a:buNone/>
              <a:defRPr/>
            </a:pPr>
            <a:r>
              <a:rPr lang="en-US" altLang="de-DE" sz="2400" dirty="0">
                <a:solidFill>
                  <a:srgbClr val="0C36BC"/>
                </a:solidFill>
              </a:rPr>
              <a:t>-&gt;</a:t>
            </a:r>
            <a:r>
              <a:rPr lang="en-US" altLang="de-DE" sz="2400" dirty="0"/>
              <a:t> </a:t>
            </a:r>
            <a:r>
              <a:rPr lang="sq-AL" altLang="de-DE" sz="2400" dirty="0">
                <a:solidFill>
                  <a:srgbClr val="0C36BC"/>
                </a:solidFill>
              </a:rPr>
              <a:t>S</a:t>
            </a:r>
            <a:r>
              <a:rPr lang="sq-AL" altLang="de-DE" sz="2400" dirty="0" smtClean="0">
                <a:solidFill>
                  <a:srgbClr val="0C36BC"/>
                </a:solidFill>
              </a:rPr>
              <a:t>igurimi i financimeve të parashikueshme për NJQV-të është më i rëndësishëm se shtimi i funksioneve të reja</a:t>
            </a:r>
            <a:r>
              <a:rPr lang="en-US" altLang="de-DE" sz="2400" dirty="0" smtClean="0">
                <a:solidFill>
                  <a:srgbClr val="0C36BC"/>
                </a:solidFill>
              </a:rPr>
              <a:t>.</a:t>
            </a:r>
          </a:p>
          <a:p>
            <a:pPr marL="447675" lvl="1" indent="0" eaLnBrk="1" hangingPunct="1">
              <a:lnSpc>
                <a:spcPct val="80000"/>
              </a:lnSpc>
              <a:buFont typeface="Arial" charset="0"/>
              <a:buNone/>
              <a:defRPr/>
            </a:pPr>
            <a:endParaRPr lang="en-US" altLang="de-DE" sz="1800" dirty="0" smtClean="0">
              <a:solidFill>
                <a:srgbClr val="0C36BC"/>
              </a:solidFill>
            </a:endParaRPr>
          </a:p>
          <a:p>
            <a:pPr marL="361950" lvl="1" indent="-333375" eaLnBrk="1" hangingPunct="1">
              <a:lnSpc>
                <a:spcPct val="80000"/>
              </a:lnSpc>
              <a:buNone/>
              <a:defRPr/>
            </a:pPr>
            <a:r>
              <a:rPr lang="sq-AL" altLang="de-DE" sz="2000" dirty="0"/>
              <a:t>6</a:t>
            </a:r>
            <a:r>
              <a:rPr lang="en-US" altLang="de-DE" sz="2000" dirty="0" smtClean="0"/>
              <a:t>.  </a:t>
            </a:r>
            <a:r>
              <a:rPr lang="sq-AL" altLang="de-DE" sz="2400" dirty="0" smtClean="0"/>
              <a:t>Skemat e tanishme të financimit kanë caktuar më shumë se </a:t>
            </a:r>
            <a:r>
              <a:rPr lang="en-US" altLang="de-DE" sz="2400" dirty="0" smtClean="0"/>
              <a:t>200 mi</a:t>
            </a:r>
            <a:r>
              <a:rPr lang="sq-AL" altLang="de-DE" sz="2400" dirty="0" smtClean="0"/>
              <a:t>l</a:t>
            </a:r>
            <a:r>
              <a:rPr lang="en-US" altLang="de-DE" sz="2400" dirty="0" smtClean="0"/>
              <a:t>. </a:t>
            </a:r>
            <a:r>
              <a:rPr lang="en-US" altLang="de-DE" sz="2400" dirty="0"/>
              <a:t>€ </a:t>
            </a:r>
            <a:r>
              <a:rPr lang="sq-AL" altLang="de-DE" sz="2400" dirty="0" smtClean="0"/>
              <a:t>në vit për projektet e investimit</a:t>
            </a:r>
            <a:r>
              <a:rPr lang="en-US" altLang="de-DE" sz="2400" dirty="0" smtClean="0"/>
              <a:t>. </a:t>
            </a:r>
            <a:r>
              <a:rPr lang="sq-AL" altLang="de-DE" sz="2400" dirty="0" smtClean="0"/>
              <a:t>Për këtë arsye ekzistojnë mundësi të mëdha për financimin e projekteve të PZF </a:t>
            </a:r>
            <a:r>
              <a:rPr lang="en-US" altLang="de-DE" sz="2400" dirty="0" smtClean="0"/>
              <a:t>(</a:t>
            </a:r>
            <a:r>
              <a:rPr lang="sq-AL" altLang="de-DE" sz="2400" dirty="0" smtClean="0"/>
              <a:t>më pak se </a:t>
            </a:r>
            <a:r>
              <a:rPr lang="en-US" altLang="de-DE" sz="2400" dirty="0" smtClean="0"/>
              <a:t>30 mi</a:t>
            </a:r>
            <a:r>
              <a:rPr lang="sq-AL" altLang="de-DE" sz="2400" dirty="0" smtClean="0"/>
              <a:t>l</a:t>
            </a:r>
            <a:r>
              <a:rPr lang="en-US" altLang="de-DE" sz="2400" dirty="0" smtClean="0"/>
              <a:t>. </a:t>
            </a:r>
            <a:r>
              <a:rPr lang="en-US" altLang="de-DE" sz="2400" dirty="0"/>
              <a:t>€</a:t>
            </a:r>
            <a:r>
              <a:rPr lang="en-US" altLang="de-DE" sz="2400" dirty="0" smtClean="0"/>
              <a:t>/</a:t>
            </a:r>
            <a:r>
              <a:rPr lang="sq-AL" altLang="de-DE" sz="2400" dirty="0" smtClean="0"/>
              <a:t>vit</a:t>
            </a:r>
            <a:r>
              <a:rPr lang="en-US" altLang="de-DE" sz="2400" dirty="0" smtClean="0"/>
              <a:t>).</a:t>
            </a:r>
            <a:endParaRPr lang="en-US" altLang="de-DE" sz="2400" dirty="0"/>
          </a:p>
          <a:p>
            <a:pPr marL="361950" lvl="1" indent="-333375" eaLnBrk="1" hangingPunct="1">
              <a:lnSpc>
                <a:spcPct val="80000"/>
              </a:lnSpc>
              <a:buNone/>
              <a:defRPr/>
            </a:pPr>
            <a:endParaRPr lang="en-US" altLang="de-DE" sz="1200" dirty="0"/>
          </a:p>
          <a:p>
            <a:pPr marL="447675" lvl="1" indent="0" algn="just" eaLnBrk="1" hangingPunct="1">
              <a:lnSpc>
                <a:spcPct val="80000"/>
              </a:lnSpc>
              <a:buNone/>
              <a:defRPr/>
            </a:pPr>
            <a:r>
              <a:rPr lang="en-US" altLang="de-DE" sz="2400" dirty="0">
                <a:solidFill>
                  <a:srgbClr val="0C36BC"/>
                </a:solidFill>
              </a:rPr>
              <a:t>-&gt; </a:t>
            </a:r>
            <a:r>
              <a:rPr lang="sq-AL" altLang="de-DE" sz="2400" dirty="0" smtClean="0">
                <a:solidFill>
                  <a:srgbClr val="0C36BC"/>
                </a:solidFill>
              </a:rPr>
              <a:t>Aktorët vendorë duhet të lobojnë me ministritë e linjës dhe të forcojnë kapacitetet e tyre teknike për të pasur qasje në këto fonde përmes projekteve të pjekura. Një rol i tillë lehtësues duhet t’i caktohet një institucioni përgjegjës.</a:t>
            </a:r>
            <a:endParaRPr lang="en-US" altLang="de-DE" sz="2400" dirty="0">
              <a:solidFill>
                <a:srgbClr val="0C36BC"/>
              </a:solidFill>
            </a:endParaRPr>
          </a:p>
          <a:p>
            <a:pPr marL="447675" lvl="1" indent="0" eaLnBrk="1" hangingPunct="1">
              <a:lnSpc>
                <a:spcPct val="80000"/>
              </a:lnSpc>
              <a:buFont typeface="Arial" charset="0"/>
              <a:buNone/>
              <a:defRPr/>
            </a:pPr>
            <a:endParaRPr lang="en-US" altLang="de-DE" dirty="0">
              <a:solidFill>
                <a:srgbClr val="0C36BC"/>
              </a:solidFill>
            </a:endParaRPr>
          </a:p>
          <a:p>
            <a:pPr marL="361950" lvl="1" indent="-342900" eaLnBrk="1" hangingPunct="1">
              <a:lnSpc>
                <a:spcPct val="80000"/>
              </a:lnSpc>
              <a:buFont typeface="Arial" panose="020B0604020202020204" pitchFamily="34" charset="0"/>
              <a:buChar char="•"/>
              <a:defRPr/>
            </a:pPr>
            <a:endParaRPr lang="en-US" altLang="de-DE" sz="2400" dirty="0" smtClean="0"/>
          </a:p>
          <a:p>
            <a:pPr marL="19050" lvl="1" indent="0" eaLnBrk="1" hangingPunct="1">
              <a:lnSpc>
                <a:spcPct val="80000"/>
              </a:lnSpc>
              <a:buFont typeface="Arial" charset="0"/>
              <a:buNone/>
              <a:defRPr/>
            </a:pPr>
            <a:endParaRPr lang="en-US" altLang="de-DE" sz="2400" dirty="0"/>
          </a:p>
          <a:p>
            <a:pPr marL="447675" lvl="1" indent="0" eaLnBrk="1" hangingPunct="1">
              <a:lnSpc>
                <a:spcPct val="80000"/>
              </a:lnSpc>
              <a:buFont typeface="Arial" charset="0"/>
              <a:buNone/>
              <a:defRPr/>
            </a:pPr>
            <a:endParaRPr lang="en-US" altLang="de-DE" sz="2400" dirty="0">
              <a:solidFill>
                <a:srgbClr val="2963A9"/>
              </a:solidFill>
            </a:endParaRPr>
          </a:p>
          <a:p>
            <a:pPr marL="428625" lvl="1" indent="-428625" eaLnBrk="1" hangingPunct="1">
              <a:lnSpc>
                <a:spcPct val="80000"/>
              </a:lnSpc>
              <a:buFont typeface="Arial" panose="020B0604020202020204" pitchFamily="34" charset="0"/>
              <a:buChar char="•"/>
              <a:defRPr/>
            </a:pPr>
            <a:endParaRPr lang="en-US" altLang="de-DE" sz="2400" dirty="0" smtClean="0">
              <a:solidFill>
                <a:srgbClr val="2963A9"/>
              </a:solidFill>
            </a:endParaRPr>
          </a:p>
          <a:p>
            <a:pPr marL="0" lvl="1" indent="0" eaLnBrk="1" hangingPunct="1">
              <a:lnSpc>
                <a:spcPct val="80000"/>
              </a:lnSpc>
              <a:buFont typeface="Arial" charset="0"/>
              <a:buNone/>
              <a:defRPr/>
            </a:pPr>
            <a:endParaRPr lang="en-US" altLang="de-DE" sz="2400" dirty="0" smtClean="0">
              <a:solidFill>
                <a:srgbClr val="2963A9"/>
              </a:solidFill>
            </a:endParaRPr>
          </a:p>
          <a:p>
            <a:pPr lvl="1" eaLnBrk="1" hangingPunct="1">
              <a:lnSpc>
                <a:spcPct val="80000"/>
              </a:lnSpc>
              <a:buFont typeface="Arial" charset="0"/>
              <a:buChar char="•"/>
              <a:defRPr/>
            </a:pPr>
            <a:endParaRPr lang="en-US" altLang="de-DE" sz="2400" dirty="0" smtClean="0"/>
          </a:p>
          <a:p>
            <a:pPr lvl="1" eaLnBrk="1" hangingPunct="1">
              <a:lnSpc>
                <a:spcPct val="80000"/>
              </a:lnSpc>
              <a:buFont typeface="Arial" charset="0"/>
              <a:buAutoNum type="arabicPeriod"/>
              <a:defRPr/>
            </a:pPr>
            <a:endParaRPr lang="en-US" altLang="de-DE" sz="3200" dirty="0" smtClean="0"/>
          </a:p>
        </p:txBody>
      </p:sp>
      <p:sp>
        <p:nvSpPr>
          <p:cNvPr id="15" name="Rectangle 14"/>
          <p:cNvSpPr/>
          <p:nvPr/>
        </p:nvSpPr>
        <p:spPr bwMode="auto">
          <a:xfrm>
            <a:off x="6876256" y="332655"/>
            <a:ext cx="2088232" cy="836925"/>
          </a:xfrm>
          <a:prstGeom prst="rect">
            <a:avLst/>
          </a:prstGeom>
          <a:solidFill>
            <a:srgbClr val="FFFFFF"/>
          </a:solidFill>
          <a:ln w="9525" cap="flat" cmpd="sng" algn="ctr">
            <a:solidFill>
              <a:srgbClr val="FFFFFF">
                <a:alpha val="0"/>
              </a:srgb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4140943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CH" altLang="de-DE" sz="3600" dirty="0"/>
              <a:t>5. </a:t>
            </a:r>
            <a:r>
              <a:rPr lang="sq-AL" altLang="de-DE" sz="3600" dirty="0"/>
              <a:t>K</a:t>
            </a:r>
            <a:r>
              <a:rPr lang="de-CH" altLang="de-DE" sz="3600" dirty="0"/>
              <a:t>on</a:t>
            </a:r>
            <a:r>
              <a:rPr lang="sq-AL" altLang="de-DE" sz="3600" dirty="0"/>
              <a:t>k</a:t>
            </a:r>
            <a:r>
              <a:rPr lang="de-CH" altLang="de-DE" sz="3600" dirty="0"/>
              <a:t>lu</a:t>
            </a:r>
            <a:r>
              <a:rPr lang="sq-AL" altLang="de-DE" sz="3600" dirty="0"/>
              <a:t>z</a:t>
            </a:r>
            <a:r>
              <a:rPr lang="de-CH" altLang="de-DE" sz="3600" dirty="0"/>
              <a:t>ion</a:t>
            </a:r>
            <a:r>
              <a:rPr lang="sq-AL" altLang="de-DE" sz="3600" dirty="0"/>
              <a:t>e</a:t>
            </a:r>
            <a:r>
              <a:rPr lang="de-CH" altLang="de-DE" sz="3600" dirty="0"/>
              <a:t> d</a:t>
            </a:r>
            <a:r>
              <a:rPr lang="sq-AL" altLang="de-DE" sz="3600" dirty="0"/>
              <a:t>he</a:t>
            </a:r>
            <a:r>
              <a:rPr lang="de-CH" altLang="de-DE" sz="3600" dirty="0"/>
              <a:t> Re</a:t>
            </a:r>
            <a:r>
              <a:rPr lang="sq-AL" altLang="de-DE" sz="3600" dirty="0"/>
              <a:t>k</a:t>
            </a:r>
            <a:r>
              <a:rPr lang="de-CH" altLang="de-DE" sz="3600" dirty="0"/>
              <a:t>om</a:t>
            </a:r>
            <a:r>
              <a:rPr lang="sq-AL" altLang="de-DE" sz="3600" dirty="0"/>
              <a:t>an</a:t>
            </a:r>
            <a:r>
              <a:rPr lang="de-CH" altLang="de-DE" sz="3600" dirty="0"/>
              <a:t>di</a:t>
            </a:r>
            <a:r>
              <a:rPr lang="sq-AL" altLang="de-DE" sz="3600" dirty="0"/>
              <a:t>me</a:t>
            </a:r>
            <a:endParaRPr lang="de-CH" altLang="de-DE" sz="1800" dirty="0" smtClean="0"/>
          </a:p>
        </p:txBody>
      </p:sp>
      <p:sp>
        <p:nvSpPr>
          <p:cNvPr id="12291" name="Content Placeholder 2"/>
          <p:cNvSpPr txBox="1">
            <a:spLocks/>
          </p:cNvSpPr>
          <p:nvPr/>
        </p:nvSpPr>
        <p:spPr bwMode="auto">
          <a:xfrm>
            <a:off x="457200" y="2057400"/>
            <a:ext cx="822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14350" indent="-5143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457200" lvl="1" indent="-457200" eaLnBrk="1" hangingPunct="1">
              <a:lnSpc>
                <a:spcPct val="80000"/>
              </a:lnSpc>
              <a:buFont typeface="Arial" charset="0"/>
              <a:buAutoNum type="arabicPeriod" startAt="7"/>
              <a:defRPr/>
            </a:pPr>
            <a:r>
              <a:rPr lang="sq-AL" altLang="de-DE" sz="2400" dirty="0" smtClean="0"/>
              <a:t>Niveli i transfertës së pakushtëzuar </a:t>
            </a:r>
            <a:r>
              <a:rPr lang="en-US" altLang="de-DE" sz="2400" dirty="0" smtClean="0"/>
              <a:t>(</a:t>
            </a:r>
            <a:r>
              <a:rPr lang="en-US" altLang="de-DE" sz="2400" dirty="0"/>
              <a:t>11.4 </a:t>
            </a:r>
            <a:r>
              <a:rPr lang="en-US" altLang="de-DE" sz="2400" dirty="0" smtClean="0"/>
              <a:t>mi</a:t>
            </a:r>
            <a:r>
              <a:rPr lang="sq-AL" altLang="de-DE" sz="2400" dirty="0" smtClean="0"/>
              <a:t>l</a:t>
            </a:r>
            <a:r>
              <a:rPr lang="en-US" altLang="de-DE" sz="2400" dirty="0" smtClean="0"/>
              <a:t>. </a:t>
            </a:r>
            <a:r>
              <a:rPr lang="sq-AL" altLang="de-DE" sz="2400" dirty="0" smtClean="0"/>
              <a:t>Për </a:t>
            </a:r>
            <a:r>
              <a:rPr lang="en-US" altLang="de-DE" sz="2400" dirty="0" smtClean="0"/>
              <a:t>8 </a:t>
            </a:r>
            <a:r>
              <a:rPr lang="sq-AL" altLang="de-DE" sz="2400" dirty="0" smtClean="0"/>
              <a:t>PZF</a:t>
            </a:r>
            <a:r>
              <a:rPr lang="en-US" altLang="de-DE" sz="2400" dirty="0" smtClean="0"/>
              <a:t>) </a:t>
            </a:r>
            <a:r>
              <a:rPr lang="sq-AL" altLang="de-DE" sz="2400" dirty="0" smtClean="0"/>
              <a:t>është </a:t>
            </a:r>
            <a:r>
              <a:rPr lang="en-US" altLang="de-DE" sz="2400" dirty="0" err="1" smtClean="0"/>
              <a:t>relativ</a:t>
            </a:r>
            <a:r>
              <a:rPr lang="sq-AL" altLang="de-DE" sz="2400" dirty="0" smtClean="0"/>
              <a:t>isht i ulët krahasuar me funksionet e detyrueshme të NJQV-ve dhe buxhetet për investime </a:t>
            </a:r>
            <a:r>
              <a:rPr lang="en-US" altLang="de-DE" sz="2400" dirty="0" smtClean="0"/>
              <a:t>(13.4 mi</a:t>
            </a:r>
            <a:r>
              <a:rPr lang="sq-AL" altLang="de-DE" sz="2400" dirty="0" smtClean="0"/>
              <a:t>l.</a:t>
            </a:r>
            <a:r>
              <a:rPr lang="en-US" altLang="de-DE" sz="2400" dirty="0" smtClean="0"/>
              <a:t>)</a:t>
            </a:r>
            <a:r>
              <a:rPr lang="sq-AL" altLang="de-DE" sz="2400" dirty="0" smtClean="0"/>
              <a:t>.</a:t>
            </a:r>
          </a:p>
          <a:p>
            <a:pPr marL="0" lvl="1" indent="0" eaLnBrk="1" hangingPunct="1">
              <a:lnSpc>
                <a:spcPct val="80000"/>
              </a:lnSpc>
              <a:buNone/>
              <a:defRPr/>
            </a:pPr>
            <a:endParaRPr lang="en-US" altLang="de-DE" sz="1100" dirty="0"/>
          </a:p>
          <a:p>
            <a:pPr marL="542925" lvl="1" indent="0" eaLnBrk="1" hangingPunct="1">
              <a:lnSpc>
                <a:spcPct val="80000"/>
              </a:lnSpc>
              <a:buFont typeface="Arial" charset="0"/>
              <a:buNone/>
              <a:defRPr/>
            </a:pPr>
            <a:r>
              <a:rPr lang="en-US" altLang="de-DE" sz="2400" dirty="0">
                <a:solidFill>
                  <a:srgbClr val="0C36BC"/>
                </a:solidFill>
              </a:rPr>
              <a:t>-&gt; </a:t>
            </a:r>
            <a:r>
              <a:rPr lang="sq-AL" altLang="de-DE" sz="2400" dirty="0" smtClean="0">
                <a:solidFill>
                  <a:srgbClr val="0C36BC"/>
                </a:solidFill>
              </a:rPr>
              <a:t>Është e nevojshme të rritet shporta e transfertës së pakushtëzuar</a:t>
            </a:r>
            <a:r>
              <a:rPr lang="en-US" altLang="de-DE" sz="2400" dirty="0" smtClean="0">
                <a:solidFill>
                  <a:srgbClr val="0C36BC"/>
                </a:solidFill>
              </a:rPr>
              <a:t>, </a:t>
            </a:r>
            <a:r>
              <a:rPr lang="sq-AL" altLang="de-DE" sz="2400" dirty="0" smtClean="0">
                <a:solidFill>
                  <a:srgbClr val="0C36BC"/>
                </a:solidFill>
              </a:rPr>
              <a:t> të rishikohen kriteret e saj si dhe të forcohen mekanizmat e kontrollit.</a:t>
            </a:r>
            <a:endParaRPr lang="en-US" altLang="de-DE" sz="2400" dirty="0" smtClean="0">
              <a:solidFill>
                <a:srgbClr val="0C36BC"/>
              </a:solidFill>
            </a:endParaRPr>
          </a:p>
          <a:p>
            <a:pPr marL="542925" lvl="1" indent="0" eaLnBrk="1" hangingPunct="1">
              <a:lnSpc>
                <a:spcPct val="80000"/>
              </a:lnSpc>
              <a:buFont typeface="Arial" charset="0"/>
              <a:buNone/>
              <a:defRPr/>
            </a:pPr>
            <a:endParaRPr lang="en-US" altLang="de-DE" sz="1600" dirty="0"/>
          </a:p>
          <a:p>
            <a:pPr marL="457200" lvl="1" indent="-457200" eaLnBrk="1" hangingPunct="1">
              <a:lnSpc>
                <a:spcPct val="80000"/>
              </a:lnSpc>
              <a:buFont typeface="Arial" charset="0"/>
              <a:buAutoNum type="arabicPeriod" startAt="8"/>
              <a:defRPr/>
            </a:pPr>
            <a:r>
              <a:rPr lang="sq-AL" altLang="de-DE" sz="2400" dirty="0" smtClean="0"/>
              <a:t>Sfidat lidhur me kohezionin social në NJQV do të vazhdojnë të mbeten</a:t>
            </a:r>
            <a:r>
              <a:rPr lang="en-US" altLang="de-DE" sz="2400" dirty="0" smtClean="0"/>
              <a:t>. </a:t>
            </a:r>
            <a:r>
              <a:rPr lang="sq-AL" altLang="de-DE" sz="2400" dirty="0" smtClean="0"/>
              <a:t>Ekziston rreziku që disa njësi administrative të mos jenë të përfaqësuara në NJQV e re</a:t>
            </a:r>
            <a:r>
              <a:rPr lang="en-US" altLang="de-DE" sz="2400" dirty="0" smtClean="0"/>
              <a:t> (</a:t>
            </a:r>
            <a:r>
              <a:rPr lang="sq-AL" altLang="de-DE" sz="2400" dirty="0" smtClean="0"/>
              <a:t>këshill</a:t>
            </a:r>
            <a:r>
              <a:rPr lang="en-US" altLang="de-DE" sz="2400" dirty="0" smtClean="0"/>
              <a:t>).</a:t>
            </a:r>
            <a:endParaRPr lang="sq-AL" altLang="de-DE" sz="1400" dirty="0" smtClean="0"/>
          </a:p>
          <a:p>
            <a:pPr marL="0" lvl="1" indent="0" eaLnBrk="1" hangingPunct="1">
              <a:lnSpc>
                <a:spcPct val="80000"/>
              </a:lnSpc>
              <a:buNone/>
              <a:defRPr/>
            </a:pPr>
            <a:r>
              <a:rPr lang="en-US" altLang="de-DE" sz="1400" dirty="0" smtClean="0"/>
              <a:t> </a:t>
            </a:r>
            <a:endParaRPr lang="en-US" altLang="de-DE" sz="1050" dirty="0" smtClean="0"/>
          </a:p>
          <a:p>
            <a:pPr marL="542925" lvl="1" indent="0" eaLnBrk="1" hangingPunct="1">
              <a:lnSpc>
                <a:spcPct val="80000"/>
              </a:lnSpc>
              <a:buFont typeface="Arial" charset="0"/>
              <a:buNone/>
              <a:defRPr/>
            </a:pPr>
            <a:r>
              <a:rPr lang="en-US" altLang="de-DE" sz="2400" dirty="0" smtClean="0">
                <a:solidFill>
                  <a:srgbClr val="0C36BC"/>
                </a:solidFill>
              </a:rPr>
              <a:t>-&gt; </a:t>
            </a:r>
            <a:r>
              <a:rPr lang="sq-AL" altLang="de-DE" sz="2400" dirty="0" smtClean="0">
                <a:solidFill>
                  <a:srgbClr val="0C36BC"/>
                </a:solidFill>
              </a:rPr>
              <a:t>PZF dhe projektet e tyre duhet të shmangin përforcimin e disbalancave apo pabarazitë sociale dhe ekonomike</a:t>
            </a:r>
            <a:endParaRPr lang="en-US" altLang="de-DE" sz="2400" dirty="0" smtClean="0">
              <a:solidFill>
                <a:srgbClr val="0C36BC"/>
              </a:solidFill>
            </a:endParaRPr>
          </a:p>
          <a:p>
            <a:pPr lvl="1" eaLnBrk="1" hangingPunct="1">
              <a:lnSpc>
                <a:spcPct val="80000"/>
              </a:lnSpc>
              <a:buFont typeface="Arial" charset="0"/>
              <a:buAutoNum type="arabicPeriod"/>
              <a:defRPr/>
            </a:pPr>
            <a:endParaRPr lang="en-US" altLang="de-DE" sz="3200" dirty="0" smtClean="0"/>
          </a:p>
        </p:txBody>
      </p:sp>
      <p:sp>
        <p:nvSpPr>
          <p:cNvPr id="15" name="Rectangle 14"/>
          <p:cNvSpPr/>
          <p:nvPr/>
        </p:nvSpPr>
        <p:spPr bwMode="auto">
          <a:xfrm>
            <a:off x="6876256" y="332655"/>
            <a:ext cx="2088232" cy="836925"/>
          </a:xfrm>
          <a:prstGeom prst="rect">
            <a:avLst/>
          </a:prstGeom>
          <a:solidFill>
            <a:srgbClr val="FFFFFF"/>
          </a:solidFill>
          <a:ln w="9525" cap="flat" cmpd="sng" algn="ctr">
            <a:solidFill>
              <a:srgbClr val="FFFFFF">
                <a:alpha val="0"/>
              </a:srgb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2844312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718068" y="3049587"/>
            <a:ext cx="6336704" cy="1015663"/>
          </a:xfrm>
          <a:prstGeom prst="rect">
            <a:avLst/>
          </a:prstGeom>
          <a:noFill/>
          <a:scene3d>
            <a:camera prst="perspectiveLeft"/>
            <a:lightRig rig="threePt" dir="t"/>
          </a:scene3d>
        </p:spPr>
        <p:txBody>
          <a:bodyPr wrap="square" rtlCol="0">
            <a:spAutoFit/>
          </a:bodyPr>
          <a:lstStyle/>
          <a:p>
            <a:pPr algn="r"/>
            <a:r>
              <a:rPr lang="sq-AL" sz="6000" dirty="0" smtClean="0">
                <a:solidFill>
                  <a:srgbClr val="651115"/>
                </a:solidFill>
                <a:latin typeface="Arial" panose="020B0604020202020204" pitchFamily="34" charset="0"/>
                <a:cs typeface="Arial" panose="020B0604020202020204" pitchFamily="34" charset="0"/>
              </a:rPr>
              <a:t>Falem</a:t>
            </a:r>
            <a:r>
              <a:rPr lang="en-US" sz="6000" dirty="0" err="1" smtClean="0">
                <a:solidFill>
                  <a:srgbClr val="651115"/>
                </a:solidFill>
                <a:latin typeface="Arial" panose="020B0604020202020204" pitchFamily="34" charset="0"/>
                <a:cs typeface="Arial" panose="020B0604020202020204" pitchFamily="34" charset="0"/>
              </a:rPr>
              <a:t>i</a:t>
            </a:r>
            <a:r>
              <a:rPr lang="sq-AL" sz="6000" dirty="0" smtClean="0">
                <a:solidFill>
                  <a:srgbClr val="651115"/>
                </a:solidFill>
                <a:latin typeface="Arial" panose="020B0604020202020204" pitchFamily="34" charset="0"/>
                <a:cs typeface="Arial" panose="020B0604020202020204" pitchFamily="34" charset="0"/>
              </a:rPr>
              <a:t>nderit</a:t>
            </a:r>
            <a:r>
              <a:rPr lang="en-US" sz="6000" dirty="0" smtClean="0">
                <a:solidFill>
                  <a:srgbClr val="651115"/>
                </a:solidFill>
                <a:latin typeface="Arial" panose="020B0604020202020204" pitchFamily="34" charset="0"/>
                <a:cs typeface="Arial" panose="020B0604020202020204" pitchFamily="34" charset="0"/>
              </a:rPr>
              <a:t>!</a:t>
            </a:r>
            <a:endParaRPr lang="en-US" sz="6000" dirty="0">
              <a:solidFill>
                <a:srgbClr val="651115"/>
              </a:solidFill>
              <a:latin typeface="Arial" panose="020B0604020202020204" pitchFamily="34" charset="0"/>
              <a:cs typeface="Arial" panose="020B0604020202020204" pitchFamily="34" charset="0"/>
            </a:endParaRPr>
          </a:p>
        </p:txBody>
      </p:sp>
      <p:cxnSp>
        <p:nvCxnSpPr>
          <p:cNvPr id="4" name="Straight Connector 3"/>
          <p:cNvCxnSpPr/>
          <p:nvPr/>
        </p:nvCxnSpPr>
        <p:spPr bwMode="auto">
          <a:xfrm flipV="1">
            <a:off x="2987824" y="3212976"/>
            <a:ext cx="3718193" cy="131822"/>
          </a:xfrm>
          <a:prstGeom prst="line">
            <a:avLst/>
          </a:prstGeom>
          <a:noFill/>
          <a:ln w="9525" cap="flat" cmpd="sng" algn="ctr">
            <a:noFill/>
            <a:prstDash val="solid"/>
            <a:round/>
            <a:headEnd type="none" w="med" len="med"/>
            <a:tailEnd type="none" w="med" len="med"/>
          </a:ln>
          <a:effectLst/>
        </p:spPr>
      </p:cxnSp>
      <p:sp>
        <p:nvSpPr>
          <p:cNvPr id="16" name="Rectangle 4"/>
          <p:cNvSpPr txBox="1">
            <a:spLocks noChangeArrowheads="1"/>
          </p:cNvSpPr>
          <p:nvPr/>
        </p:nvSpPr>
        <p:spPr bwMode="auto">
          <a:xfrm>
            <a:off x="6921" y="332656"/>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defPPr>
              <a:defRPr lang="de-CH"/>
            </a:defPPr>
            <a:lvl1pPr eaLnBrk="1" hangingPunct="1">
              <a:defRPr sz="1800" kern="0">
                <a:solidFill>
                  <a:schemeClr val="bg1"/>
                </a:solidFill>
                <a:latin typeface="+mj-lt"/>
                <a:ea typeface="MS PGothic" pitchFamily="34" charset="-128"/>
                <a:cs typeface="+mj-cs"/>
              </a:defRPr>
            </a:lvl1pPr>
            <a:lvl2pPr>
              <a:defRPr sz="3200">
                <a:solidFill>
                  <a:schemeClr val="bg1"/>
                </a:solidFill>
                <a:latin typeface="Arial Narrow" pitchFamily="-64" charset="0"/>
                <a:ea typeface="MS PGothic" pitchFamily="34" charset="-128"/>
              </a:defRPr>
            </a:lvl2pPr>
            <a:lvl3pPr>
              <a:defRPr sz="3200">
                <a:solidFill>
                  <a:schemeClr val="bg1"/>
                </a:solidFill>
                <a:latin typeface="Arial Narrow" pitchFamily="-64" charset="0"/>
                <a:ea typeface="MS PGothic" pitchFamily="34" charset="-128"/>
              </a:defRPr>
            </a:lvl3pPr>
            <a:lvl4pPr>
              <a:defRPr sz="3200">
                <a:solidFill>
                  <a:schemeClr val="bg1"/>
                </a:solidFill>
                <a:latin typeface="Arial Narrow" pitchFamily="-64" charset="0"/>
                <a:ea typeface="MS PGothic" pitchFamily="34" charset="-128"/>
              </a:defRPr>
            </a:lvl4pPr>
            <a:lvl5pPr>
              <a:defRPr sz="3200">
                <a:solidFill>
                  <a:schemeClr val="bg1"/>
                </a:solidFill>
                <a:latin typeface="Arial Narrow" pitchFamily="-64" charset="0"/>
                <a:ea typeface="MS PGothic" pitchFamily="34" charset="-128"/>
              </a:defRPr>
            </a:lvl5pPr>
            <a:lvl6pPr marL="457200" fontAlgn="base">
              <a:spcBef>
                <a:spcPct val="0"/>
              </a:spcBef>
              <a:spcAft>
                <a:spcPct val="0"/>
              </a:spcAft>
              <a:defRPr sz="3200">
                <a:solidFill>
                  <a:schemeClr val="bg1"/>
                </a:solidFill>
                <a:latin typeface="Arial Narrow" pitchFamily="-64" charset="0"/>
                <a:ea typeface="ＭＳ Ｐゴシック" pitchFamily="-64" charset="-128"/>
              </a:defRPr>
            </a:lvl6pPr>
            <a:lvl7pPr marL="914400" fontAlgn="base">
              <a:spcBef>
                <a:spcPct val="0"/>
              </a:spcBef>
              <a:spcAft>
                <a:spcPct val="0"/>
              </a:spcAft>
              <a:defRPr sz="3200">
                <a:solidFill>
                  <a:schemeClr val="bg1"/>
                </a:solidFill>
                <a:latin typeface="Arial Narrow" pitchFamily="-64" charset="0"/>
                <a:ea typeface="ＭＳ Ｐゴシック" pitchFamily="-64" charset="-128"/>
              </a:defRPr>
            </a:lvl7pPr>
            <a:lvl8pPr marL="1371600" fontAlgn="base">
              <a:spcBef>
                <a:spcPct val="0"/>
              </a:spcBef>
              <a:spcAft>
                <a:spcPct val="0"/>
              </a:spcAft>
              <a:defRPr sz="3200">
                <a:solidFill>
                  <a:schemeClr val="bg1"/>
                </a:solidFill>
                <a:latin typeface="Arial Narrow" pitchFamily="-64" charset="0"/>
                <a:ea typeface="ＭＳ Ｐゴシック" pitchFamily="-64" charset="-128"/>
              </a:defRPr>
            </a:lvl8pPr>
            <a:lvl9pPr marL="1828800" fontAlgn="base">
              <a:spcBef>
                <a:spcPct val="0"/>
              </a:spcBef>
              <a:spcAft>
                <a:spcPct val="0"/>
              </a:spcAft>
              <a:defRPr sz="3200">
                <a:solidFill>
                  <a:schemeClr val="bg1"/>
                </a:solidFill>
                <a:latin typeface="Arial Narrow" pitchFamily="-64" charset="0"/>
                <a:ea typeface="ＭＳ Ｐゴシック" pitchFamily="-64" charset="-128"/>
              </a:defRPr>
            </a:lvl9pPr>
          </a:lstStyle>
          <a:p>
            <a:r>
              <a:rPr lang="sq-AL" altLang="en-US" dirty="0" smtClean="0"/>
              <a:t>Programi i Zonës Funksionale</a:t>
            </a:r>
            <a:endParaRPr lang="de-CH" altLang="en-US" dirty="0"/>
          </a:p>
        </p:txBody>
      </p:sp>
      <p:sp>
        <p:nvSpPr>
          <p:cNvPr id="12"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77500" lnSpcReduction="20000"/>
          </a:bodyPr>
          <a:lstStyle/>
          <a:p>
            <a:pPr lvl="0" eaLnBrk="1" fontAlgn="auto" hangingPunct="1">
              <a:spcBef>
                <a:spcPct val="20000"/>
              </a:spcBef>
              <a:spcAft>
                <a:spcPts val="0"/>
              </a:spcAf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lang="en-US" smtClean="0">
                <a:solidFill>
                  <a:schemeClr val="bg1"/>
                </a:solidFill>
                <a:latin typeface="+mn-lt"/>
                <a:ea typeface="+mn-ea"/>
              </a:rPr>
              <a:t>Programi </a:t>
            </a:r>
            <a:r>
              <a:rPr lang="en-US" dirty="0" err="1" smtClean="0">
                <a:solidFill>
                  <a:schemeClr val="bg1"/>
                </a:solidFill>
                <a:latin typeface="+mn-lt"/>
                <a:ea typeface="+mn-ea"/>
              </a:rPr>
              <a:t>për</a:t>
            </a:r>
            <a:r>
              <a:rPr lang="en-US" dirty="0" smtClean="0">
                <a:solidFill>
                  <a:schemeClr val="bg1"/>
                </a:solidFill>
                <a:latin typeface="+mn-lt"/>
                <a:ea typeface="+mn-ea"/>
              </a:rPr>
              <a:t> </a:t>
            </a:r>
            <a:r>
              <a:rPr lang="en-US" dirty="0" err="1" smtClean="0">
                <a:solidFill>
                  <a:schemeClr val="bg1"/>
                </a:solidFill>
                <a:latin typeface="+mn-lt"/>
                <a:ea typeface="+mn-ea"/>
              </a:rPr>
              <a:t>Decentralizim</a:t>
            </a:r>
            <a:r>
              <a:rPr lang="en-US" dirty="0" smtClean="0">
                <a:solidFill>
                  <a:schemeClr val="bg1"/>
                </a:solidFill>
                <a:latin typeface="+mn-lt"/>
                <a:ea typeface="+mn-ea"/>
              </a:rPr>
              <a:t> </a:t>
            </a:r>
            <a:r>
              <a:rPr lang="en-US" dirty="0" err="1" smtClean="0">
                <a:solidFill>
                  <a:schemeClr val="bg1"/>
                </a:solidFill>
                <a:latin typeface="+mn-lt"/>
                <a:ea typeface="+mn-ea"/>
              </a:rPr>
              <a:t>dhe</a:t>
            </a:r>
            <a:r>
              <a:rPr lang="en-US" dirty="0" smtClean="0">
                <a:solidFill>
                  <a:schemeClr val="bg1"/>
                </a:solidFill>
                <a:latin typeface="+mn-lt"/>
                <a:ea typeface="+mn-ea"/>
              </a:rPr>
              <a:t> </a:t>
            </a:r>
            <a:r>
              <a:rPr lang="en-US" dirty="0" err="1" smtClean="0">
                <a:solidFill>
                  <a:schemeClr val="bg1"/>
                </a:solidFill>
                <a:latin typeface="+mn-lt"/>
                <a:ea typeface="+mn-ea"/>
              </a:rPr>
              <a:t>Zhvillim</a:t>
            </a:r>
            <a:r>
              <a:rPr lang="en-US" dirty="0" smtClean="0">
                <a:solidFill>
                  <a:schemeClr val="bg1"/>
                </a:solidFill>
                <a:latin typeface="+mn-lt"/>
                <a:ea typeface="+mn-ea"/>
              </a:rPr>
              <a:t> </a:t>
            </a:r>
            <a:r>
              <a:rPr lang="en-US" dirty="0" err="1" smtClean="0">
                <a:solidFill>
                  <a:schemeClr val="bg1"/>
                </a:solidFill>
                <a:latin typeface="+mn-lt"/>
                <a:ea typeface="+mn-ea"/>
              </a:rPr>
              <a:t>Lokal</a:t>
            </a:r>
            <a:r>
              <a:rPr lang="en-US" dirty="0" smtClean="0">
                <a:solidFill>
                  <a:schemeClr val="bg1"/>
                </a:solidFill>
                <a:latin typeface="+mn-lt"/>
                <a:ea typeface="+mn-ea"/>
              </a:rPr>
              <a:t>  </a:t>
            </a:r>
            <a:r>
              <a:rPr lang="en-US" dirty="0">
                <a:solidFill>
                  <a:schemeClr val="bg1"/>
                </a:solidFill>
                <a:latin typeface="+mn-lt"/>
                <a:ea typeface="+mn-ea"/>
              </a:rPr>
              <a:t>(</a:t>
            </a:r>
            <a:r>
              <a:rPr lang="en-US" dirty="0" err="1">
                <a:solidFill>
                  <a:schemeClr val="bg1"/>
                </a:solidFill>
                <a:latin typeface="+mn-lt"/>
                <a:ea typeface="+mn-ea"/>
              </a:rPr>
              <a:t>dldp</a:t>
            </a:r>
            <a:r>
              <a:rPr lang="en-US" dirty="0">
                <a:solidFill>
                  <a:schemeClr val="bg1"/>
                </a:solidFill>
                <a:latin typeface="+mn-lt"/>
                <a:ea typeface="+mn-ea"/>
              </a:rPr>
              <a:t>) </a:t>
            </a:r>
            <a:r>
              <a:rPr kumimoji="0" lang="en-US" b="0" i="0" u="none" strike="noStrike" kern="1200" cap="none" spc="0" normalizeH="0" baseline="0" noProof="0" dirty="0" smtClean="0">
                <a:ln>
                  <a:noFill/>
                </a:ln>
                <a:solidFill>
                  <a:schemeClr val="bg1"/>
                </a:solidFill>
                <a:effectLst/>
                <a:uLnTx/>
                <a:uFillTx/>
                <a:latin typeface="+mn-lt"/>
                <a:ea typeface="+mn-ea"/>
              </a:rPr>
              <a:t>     www.dldp.al     |      www.km.dldp.al     |     dldp@helvetas.org</a:t>
            </a:r>
          </a:p>
        </p:txBody>
      </p:sp>
      <p:pic>
        <p:nvPicPr>
          <p:cNvPr id="13" name="Picture 3" descr="C:\Users\Augerto\Desktop\shqiperia01.png"/>
          <p:cNvPicPr>
            <a:picLocks noChangeAspect="1" noChangeArrowheads="1"/>
          </p:cNvPicPr>
          <p:nvPr/>
        </p:nvPicPr>
        <p:blipFill rotWithShape="1">
          <a:blip r:embed="rId3" cstate="print"/>
          <a:srcRect l="-3176" t="15110" r="7512" b="-4397"/>
          <a:stretch/>
        </p:blipFill>
        <p:spPr bwMode="auto">
          <a:xfrm>
            <a:off x="6391230" y="0"/>
            <a:ext cx="2780592" cy="170080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9004" t="6216" r="52834" b="5034"/>
          <a:stretch/>
        </p:blipFill>
        <p:spPr>
          <a:xfrm>
            <a:off x="266700" y="726900"/>
            <a:ext cx="2792828" cy="5870452"/>
          </a:xfrm>
          <a:prstGeom prst="rect">
            <a:avLst/>
          </a:prstGeom>
        </p:spPr>
      </p:pic>
    </p:spTree>
    <p:extLst>
      <p:ext uri="{BB962C8B-B14F-4D97-AF65-F5344CB8AC3E}">
        <p14:creationId xmlns:p14="http://schemas.microsoft.com/office/powerpoint/2010/main" val="1542179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838200"/>
          </a:xfrm>
        </p:spPr>
        <p:txBody>
          <a:bodyPr rtlCol="0">
            <a:noAutofit/>
          </a:bodyPr>
          <a:lstStyle/>
          <a:p>
            <a:pPr eaLnBrk="1" fontAlgn="auto" hangingPunct="1">
              <a:spcAft>
                <a:spcPts val="0"/>
              </a:spcAft>
              <a:defRPr/>
            </a:pPr>
            <a:r>
              <a:rPr lang="en-US" sz="3600" dirty="0" smtClean="0">
                <a:effectLst>
                  <a:outerShdw blurRad="38100" dist="38100" dir="2700000" algn="tl">
                    <a:srgbClr val="C0C0C0"/>
                  </a:outerShdw>
                </a:effectLst>
              </a:rPr>
              <a:t>1. </a:t>
            </a:r>
            <a:r>
              <a:rPr lang="sq-AL" sz="3600" dirty="0" smtClean="0">
                <a:effectLst>
                  <a:outerShdw blurRad="38100" dist="38100" dir="2700000" algn="tl">
                    <a:srgbClr val="C0C0C0"/>
                  </a:outerShdw>
                </a:effectLst>
              </a:rPr>
              <a:t>Sfondi</a:t>
            </a:r>
            <a:endParaRPr lang="en-US" sz="3600" dirty="0" smtClean="0">
              <a:effectLst>
                <a:outerShdw blurRad="38100" dist="38100" dir="2700000" algn="tl">
                  <a:srgbClr val="C0C0C0"/>
                </a:outerShdw>
              </a:effectLst>
            </a:endParaRPr>
          </a:p>
        </p:txBody>
      </p:sp>
      <p:sp>
        <p:nvSpPr>
          <p:cNvPr id="4099" name="Content Placeholder 2"/>
          <p:cNvSpPr>
            <a:spLocks noGrp="1"/>
          </p:cNvSpPr>
          <p:nvPr>
            <p:ph sz="quarter" idx="10"/>
          </p:nvPr>
        </p:nvSpPr>
        <p:spPr>
          <a:xfrm>
            <a:off x="457200" y="2388840"/>
            <a:ext cx="5419725" cy="3200400"/>
          </a:xfrm>
        </p:spPr>
        <p:txBody>
          <a:bodyPr/>
          <a:lstStyle/>
          <a:p>
            <a:pPr marL="514350" lvl="1" indent="-514350" eaLnBrk="1" hangingPunct="1">
              <a:lnSpc>
                <a:spcPct val="80000"/>
              </a:lnSpc>
              <a:buFont typeface="Arial" charset="0"/>
              <a:buChar char="•"/>
            </a:pPr>
            <a:r>
              <a:rPr lang="en-US" altLang="de-DE" sz="2400" dirty="0" smtClean="0"/>
              <a:t>8 </a:t>
            </a:r>
            <a:r>
              <a:rPr lang="sq-AL" altLang="de-DE" sz="2400" dirty="0" smtClean="0"/>
              <a:t>Zona Funksionale</a:t>
            </a:r>
            <a:r>
              <a:rPr lang="en-US" altLang="de-DE" sz="2400" dirty="0" smtClean="0"/>
              <a:t> (</a:t>
            </a:r>
            <a:r>
              <a:rPr lang="sq-AL" altLang="de-DE" sz="2400" dirty="0" smtClean="0"/>
              <a:t>ZF</a:t>
            </a:r>
            <a:r>
              <a:rPr lang="en-US" altLang="de-DE" sz="2400" dirty="0" smtClean="0"/>
              <a:t>) </a:t>
            </a:r>
            <a:r>
              <a:rPr lang="sq-AL" altLang="de-DE" sz="2400" dirty="0" smtClean="0"/>
              <a:t>të përzgjedhura në </a:t>
            </a:r>
            <a:r>
              <a:rPr lang="en-US" altLang="de-DE" sz="2400" dirty="0" smtClean="0"/>
              <a:t>5 </a:t>
            </a:r>
            <a:r>
              <a:rPr lang="sq-AL" altLang="de-DE" sz="2400" dirty="0" smtClean="0"/>
              <a:t>Qarqe në veri të Shqipërisë</a:t>
            </a:r>
            <a:endParaRPr lang="en-US" altLang="de-DE" sz="2400" dirty="0" smtClean="0"/>
          </a:p>
          <a:p>
            <a:pPr marL="0" lvl="1" indent="0" eaLnBrk="1" hangingPunct="1">
              <a:lnSpc>
                <a:spcPct val="80000"/>
              </a:lnSpc>
              <a:buNone/>
            </a:pPr>
            <a:endParaRPr lang="en-US" altLang="de-DE" sz="2400" dirty="0"/>
          </a:p>
          <a:p>
            <a:pPr marL="0" lvl="1" indent="0" eaLnBrk="1" hangingPunct="1">
              <a:lnSpc>
                <a:spcPct val="80000"/>
              </a:lnSpc>
              <a:buNone/>
            </a:pPr>
            <a:endParaRPr lang="en-US" altLang="de-DE" sz="2400" dirty="0" smtClean="0"/>
          </a:p>
          <a:p>
            <a:pPr marL="514350" lvl="1" indent="-514350" eaLnBrk="1" hangingPunct="1">
              <a:lnSpc>
                <a:spcPct val="80000"/>
              </a:lnSpc>
              <a:buFont typeface="Arial" charset="0"/>
              <a:buChar char="•"/>
            </a:pPr>
            <a:r>
              <a:rPr lang="sq-AL" altLang="de-DE" sz="2400" dirty="0" smtClean="0"/>
              <a:t>Përpunimi i </a:t>
            </a:r>
            <a:r>
              <a:rPr lang="en-US" altLang="de-DE" sz="2400" dirty="0" smtClean="0"/>
              <a:t>10-15 </a:t>
            </a:r>
            <a:r>
              <a:rPr lang="en-US" altLang="de-DE" sz="2400" dirty="0" err="1" smtClean="0"/>
              <a:t>proje</a:t>
            </a:r>
            <a:r>
              <a:rPr lang="sq-AL" altLang="de-DE" sz="2400" dirty="0" smtClean="0"/>
              <a:t>k</a:t>
            </a:r>
            <a:r>
              <a:rPr lang="en-US" altLang="de-DE" sz="2400" dirty="0" smtClean="0"/>
              <a:t>t ide</a:t>
            </a:r>
            <a:r>
              <a:rPr lang="sq-AL" altLang="de-DE" sz="2400" dirty="0" smtClean="0"/>
              <a:t>ve</a:t>
            </a:r>
            <a:r>
              <a:rPr lang="en-US" altLang="de-DE" sz="2400" dirty="0" smtClean="0"/>
              <a:t> </a:t>
            </a:r>
            <a:br>
              <a:rPr lang="en-US" altLang="de-DE" sz="2400" dirty="0" smtClean="0"/>
            </a:br>
            <a:r>
              <a:rPr lang="sq-AL" altLang="de-DE" sz="2400" dirty="0" smtClean="0"/>
              <a:t>për secilën ZF</a:t>
            </a:r>
            <a:endParaRPr lang="en-US" altLang="de-DE" sz="2400" dirty="0" smtClean="0"/>
          </a:p>
          <a:p>
            <a:pPr marL="514350" lvl="1" indent="-514350" eaLnBrk="1" hangingPunct="1">
              <a:lnSpc>
                <a:spcPct val="80000"/>
              </a:lnSpc>
              <a:buFont typeface="Arial" charset="0"/>
              <a:buAutoNum type="arabicPeriod"/>
            </a:pPr>
            <a:endParaRPr lang="en-US" altLang="de-DE" sz="3200" dirty="0" smtClean="0"/>
          </a:p>
        </p:txBody>
      </p:sp>
      <p:pic>
        <p:nvPicPr>
          <p:cNvPr id="4100" name="Picture 4" descr="C:\Users\Dieter Zürcher\Desktop\Review FPAs and Projects\Bericht\Map FAs of dld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925" y="1670050"/>
            <a:ext cx="2665413"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6876256" y="332655"/>
            <a:ext cx="2088232" cy="836925"/>
          </a:xfrm>
          <a:prstGeom prst="rect">
            <a:avLst/>
          </a:prstGeom>
          <a:solidFill>
            <a:srgbClr val="FFFFFF"/>
          </a:solidFill>
          <a:ln w="9525" cap="flat" cmpd="sng" algn="ctr">
            <a:solidFill>
              <a:srgbClr val="FFFFFF">
                <a:alpha val="0"/>
              </a:srgb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2039285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txBox="1">
            <a:spLocks/>
          </p:cNvSpPr>
          <p:nvPr/>
        </p:nvSpPr>
        <p:spPr bwMode="auto">
          <a:xfrm>
            <a:off x="323528" y="2057400"/>
            <a:ext cx="8229600" cy="41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14350" indent="-5143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indent="0" eaLnBrk="1" hangingPunct="1">
              <a:lnSpc>
                <a:spcPct val="80000"/>
              </a:lnSpc>
              <a:buFont typeface="Arial" charset="0"/>
              <a:buNone/>
              <a:defRPr/>
            </a:pPr>
            <a:r>
              <a:rPr lang="sq-AL" altLang="de-DE" sz="2400" b="1" dirty="0" smtClean="0"/>
              <a:t>Volumi </a:t>
            </a:r>
            <a:r>
              <a:rPr lang="en-US" altLang="de-DE" sz="2400" b="1" dirty="0" err="1" smtClean="0"/>
              <a:t>Financia</a:t>
            </a:r>
            <a:r>
              <a:rPr lang="sq-AL" altLang="de-DE" sz="2400" b="1" dirty="0" smtClean="0"/>
              <a:t>r</a:t>
            </a:r>
            <a:r>
              <a:rPr lang="en-US" altLang="de-DE" sz="2400" b="1" dirty="0" smtClean="0"/>
              <a:t> </a:t>
            </a:r>
            <a:r>
              <a:rPr lang="sq-AL" altLang="de-DE" sz="2400" b="1" dirty="0" smtClean="0"/>
              <a:t>i </a:t>
            </a:r>
            <a:r>
              <a:rPr lang="en-US" altLang="de-DE" sz="2400" b="1" dirty="0" smtClean="0"/>
              <a:t>105 </a:t>
            </a:r>
            <a:r>
              <a:rPr lang="en-US" altLang="de-DE" sz="2400" b="1" dirty="0" err="1" smtClean="0"/>
              <a:t>proje</a:t>
            </a:r>
            <a:r>
              <a:rPr lang="sq-AL" altLang="de-DE" sz="2400" b="1" dirty="0" smtClean="0"/>
              <a:t>k</a:t>
            </a:r>
            <a:r>
              <a:rPr lang="en-US" altLang="de-DE" sz="2400" b="1" dirty="0" smtClean="0"/>
              <a:t>t</a:t>
            </a:r>
            <a:r>
              <a:rPr lang="sq-AL" altLang="de-DE" sz="2400" b="1" dirty="0" smtClean="0"/>
              <a:t>eve</a:t>
            </a:r>
            <a:r>
              <a:rPr lang="en-US" altLang="de-DE" sz="2400" b="1" dirty="0" smtClean="0"/>
              <a:t> (10-17 p</a:t>
            </a:r>
            <a:r>
              <a:rPr lang="sq-AL" altLang="de-DE" sz="2400" b="1" dirty="0" smtClean="0"/>
              <a:t>ë</a:t>
            </a:r>
            <a:r>
              <a:rPr lang="en-US" altLang="de-DE" sz="2400" b="1" dirty="0" smtClean="0"/>
              <a:t>r </a:t>
            </a:r>
            <a:r>
              <a:rPr lang="sq-AL" altLang="de-DE" sz="2400" b="1" dirty="0" smtClean="0"/>
              <a:t>ZF</a:t>
            </a:r>
            <a:r>
              <a:rPr lang="en-US" altLang="de-DE" sz="2400" b="1" dirty="0" smtClean="0"/>
              <a:t>)</a:t>
            </a:r>
          </a:p>
          <a:p>
            <a:pPr marL="0" lvl="1" indent="0" eaLnBrk="1" hangingPunct="1">
              <a:lnSpc>
                <a:spcPct val="80000"/>
              </a:lnSpc>
              <a:buFont typeface="Arial" charset="0"/>
              <a:buNone/>
              <a:defRPr/>
            </a:pPr>
            <a:endParaRPr lang="en-US" altLang="de-DE" sz="3200" dirty="0" smtClean="0"/>
          </a:p>
          <a:p>
            <a:pPr lvl="1" eaLnBrk="1" hangingPunct="1">
              <a:lnSpc>
                <a:spcPct val="80000"/>
              </a:lnSpc>
              <a:defRPr/>
            </a:pPr>
            <a:r>
              <a:rPr lang="sq-AL" altLang="de-DE" sz="2400" dirty="0" smtClean="0"/>
              <a:t>Fondi i kërkuar është gjithsej</a:t>
            </a:r>
            <a:r>
              <a:rPr lang="en-US" altLang="de-DE" sz="2400" dirty="0" smtClean="0"/>
              <a:t/>
            </a:r>
            <a:br>
              <a:rPr lang="en-US" altLang="de-DE" sz="2400" dirty="0" smtClean="0"/>
            </a:br>
            <a:r>
              <a:rPr lang="en-US" altLang="de-DE" sz="2400" dirty="0" smtClean="0"/>
              <a:t> 39.1 mi</a:t>
            </a:r>
            <a:r>
              <a:rPr lang="sq-AL" altLang="de-DE" sz="2400" dirty="0" smtClean="0"/>
              <a:t>l</a:t>
            </a:r>
            <a:r>
              <a:rPr lang="en-US" altLang="de-DE" sz="2400" dirty="0" smtClean="0"/>
              <a:t>. €</a:t>
            </a:r>
          </a:p>
          <a:p>
            <a:pPr lvl="1" eaLnBrk="1" hangingPunct="1">
              <a:lnSpc>
                <a:spcPct val="80000"/>
              </a:lnSpc>
              <a:defRPr/>
            </a:pPr>
            <a:r>
              <a:rPr lang="sq-AL" altLang="de-DE" sz="2400" dirty="0" smtClean="0"/>
              <a:t>Katër </a:t>
            </a:r>
            <a:r>
              <a:rPr lang="en-US" altLang="de-DE" sz="2400" dirty="0" err="1" smtClean="0"/>
              <a:t>proje</a:t>
            </a:r>
            <a:r>
              <a:rPr lang="sq-AL" altLang="de-DE" sz="2400" dirty="0" smtClean="0"/>
              <a:t>k</a:t>
            </a:r>
            <a:r>
              <a:rPr lang="en-US" altLang="de-DE" sz="2400" dirty="0" smtClean="0"/>
              <a:t>t</a:t>
            </a:r>
            <a:r>
              <a:rPr lang="sq-AL" altLang="de-DE" sz="2400" dirty="0" smtClean="0"/>
              <a:t>e</a:t>
            </a:r>
            <a:r>
              <a:rPr lang="en-US" altLang="de-DE" sz="2400" dirty="0" smtClean="0"/>
              <a:t> </a:t>
            </a:r>
            <a:r>
              <a:rPr lang="sq-AL" altLang="de-DE" sz="2400" dirty="0" smtClean="0"/>
              <a:t>janë më shumë</a:t>
            </a:r>
            <a:r>
              <a:rPr lang="en-US" altLang="de-DE" sz="2400" dirty="0" smtClean="0"/>
              <a:t/>
            </a:r>
            <a:br>
              <a:rPr lang="en-US" altLang="de-DE" sz="2400" dirty="0" smtClean="0"/>
            </a:br>
            <a:r>
              <a:rPr lang="sq-AL" altLang="de-DE" sz="2400" dirty="0" smtClean="0"/>
              <a:t>se </a:t>
            </a:r>
            <a:r>
              <a:rPr lang="en-US" altLang="de-DE" sz="2400" dirty="0" smtClean="0"/>
              <a:t>2 mi</a:t>
            </a:r>
            <a:r>
              <a:rPr lang="sq-AL" altLang="de-DE" sz="2400" dirty="0" smtClean="0"/>
              <a:t>l</a:t>
            </a:r>
            <a:r>
              <a:rPr lang="en-US" altLang="de-DE" sz="2400" dirty="0" smtClean="0"/>
              <a:t>. €</a:t>
            </a:r>
          </a:p>
          <a:p>
            <a:pPr lvl="1" eaLnBrk="1" hangingPunct="1">
              <a:lnSpc>
                <a:spcPct val="80000"/>
              </a:lnSpc>
              <a:defRPr/>
            </a:pPr>
            <a:r>
              <a:rPr lang="sq-AL" altLang="de-DE" sz="2400" dirty="0" smtClean="0"/>
              <a:t>Tre rrugë kushtojnë </a:t>
            </a:r>
            <a:r>
              <a:rPr lang="en-US" altLang="de-DE" sz="2400" dirty="0" smtClean="0"/>
              <a:t>17.8 mi</a:t>
            </a:r>
            <a:r>
              <a:rPr lang="sq-AL" altLang="de-DE" sz="2400" dirty="0" smtClean="0"/>
              <a:t>l</a:t>
            </a:r>
            <a:r>
              <a:rPr lang="en-US" altLang="de-DE" sz="2400" dirty="0" smtClean="0"/>
              <a:t>. €</a:t>
            </a:r>
          </a:p>
          <a:p>
            <a:pPr lvl="1" eaLnBrk="1" hangingPunct="1">
              <a:lnSpc>
                <a:spcPct val="80000"/>
              </a:lnSpc>
              <a:defRPr/>
            </a:pPr>
            <a:r>
              <a:rPr lang="en-US" altLang="de-DE" sz="2400" dirty="0"/>
              <a:t> </a:t>
            </a:r>
            <a:r>
              <a:rPr lang="en-US" altLang="de-DE" sz="2400" dirty="0" smtClean="0"/>
              <a:t>¾ </a:t>
            </a:r>
            <a:r>
              <a:rPr lang="sq-AL" altLang="de-DE" sz="2400" dirty="0" smtClean="0"/>
              <a:t>e </a:t>
            </a:r>
            <a:r>
              <a:rPr lang="en-US" altLang="de-DE" sz="2400" dirty="0" err="1" smtClean="0"/>
              <a:t>proje</a:t>
            </a:r>
            <a:r>
              <a:rPr lang="sq-AL" altLang="de-DE" sz="2400" dirty="0" smtClean="0"/>
              <a:t>k</a:t>
            </a:r>
            <a:r>
              <a:rPr lang="en-US" altLang="de-DE" sz="2400" dirty="0" smtClean="0"/>
              <a:t>t</a:t>
            </a:r>
            <a:r>
              <a:rPr lang="sq-AL" altLang="de-DE" sz="2400" dirty="0" smtClean="0"/>
              <a:t>eve</a:t>
            </a:r>
            <a:r>
              <a:rPr lang="en-US" altLang="de-DE" sz="2400" dirty="0" smtClean="0"/>
              <a:t> </a:t>
            </a:r>
            <a:r>
              <a:rPr lang="sq-AL" altLang="de-DE" sz="2400" dirty="0" smtClean="0"/>
              <a:t>janë më pak</a:t>
            </a:r>
            <a:r>
              <a:rPr lang="en-US" altLang="de-DE" sz="2400" dirty="0" smtClean="0"/>
              <a:t> </a:t>
            </a:r>
            <a:br>
              <a:rPr lang="en-US" altLang="de-DE" sz="2400" dirty="0" smtClean="0"/>
            </a:br>
            <a:r>
              <a:rPr lang="en-US" altLang="de-DE" sz="2400" dirty="0"/>
              <a:t> </a:t>
            </a:r>
            <a:r>
              <a:rPr lang="sq-AL" altLang="de-DE" sz="2400" dirty="0" smtClean="0"/>
              <a:t>se </a:t>
            </a:r>
            <a:r>
              <a:rPr lang="en-US" altLang="de-DE" sz="2400" dirty="0" smtClean="0"/>
              <a:t>0.3 mi</a:t>
            </a:r>
            <a:r>
              <a:rPr lang="sq-AL" altLang="de-DE" sz="2400" dirty="0" smtClean="0"/>
              <a:t>l.</a:t>
            </a:r>
            <a:r>
              <a:rPr lang="en-US" altLang="de-DE" sz="2400" dirty="0" smtClean="0"/>
              <a:t> € </a:t>
            </a:r>
          </a:p>
          <a:p>
            <a:pPr lvl="1" eaLnBrk="1" hangingPunct="1">
              <a:lnSpc>
                <a:spcPct val="80000"/>
              </a:lnSpc>
              <a:defRPr/>
            </a:pPr>
            <a:r>
              <a:rPr lang="sq-AL" altLang="de-DE" sz="2400" dirty="0" smtClean="0"/>
              <a:t>Buxheti i vlerësuar për projektet e renditura si më të mira  për ZF </a:t>
            </a:r>
            <a:r>
              <a:rPr lang="en-US" altLang="de-DE" sz="2400" dirty="0" smtClean="0"/>
              <a:t>(8</a:t>
            </a:r>
            <a:r>
              <a:rPr lang="en-US" altLang="de-DE" sz="2400" dirty="0"/>
              <a:t>) </a:t>
            </a:r>
            <a:r>
              <a:rPr lang="sq-AL" altLang="de-DE" sz="2400" dirty="0" smtClean="0"/>
              <a:t>është </a:t>
            </a:r>
            <a:r>
              <a:rPr lang="en-US" altLang="de-DE" sz="2400" dirty="0" smtClean="0"/>
              <a:t>2.8 mi</a:t>
            </a:r>
            <a:r>
              <a:rPr lang="sq-AL" altLang="de-DE" sz="2400" dirty="0" smtClean="0"/>
              <a:t>l</a:t>
            </a:r>
            <a:r>
              <a:rPr lang="en-US" altLang="de-DE" sz="2400" dirty="0" smtClean="0"/>
              <a:t>. €</a:t>
            </a:r>
            <a:r>
              <a:rPr lang="sq-AL" altLang="de-DE" sz="2400" dirty="0" smtClean="0"/>
              <a:t>, ndërsa për </a:t>
            </a:r>
            <a:r>
              <a:rPr lang="en-US" altLang="de-DE" sz="2400" dirty="0" err="1" smtClean="0"/>
              <a:t>tre</a:t>
            </a:r>
            <a:r>
              <a:rPr lang="en-US" altLang="de-DE" sz="2400" dirty="0" smtClean="0"/>
              <a:t> </a:t>
            </a:r>
            <a:r>
              <a:rPr lang="en-US" altLang="de-DE" sz="2400" dirty="0" err="1" smtClean="0"/>
              <a:t>proje</a:t>
            </a:r>
            <a:r>
              <a:rPr lang="sq-AL" altLang="de-DE" sz="2400" dirty="0" smtClean="0"/>
              <a:t>k</a:t>
            </a:r>
            <a:r>
              <a:rPr lang="en-US" altLang="de-DE" sz="2400" dirty="0" smtClean="0"/>
              <a:t>t</a:t>
            </a:r>
            <a:r>
              <a:rPr lang="sq-AL" altLang="de-DE" sz="2400" dirty="0" smtClean="0"/>
              <a:t>et</a:t>
            </a:r>
            <a:r>
              <a:rPr lang="en-US" altLang="de-DE" sz="2400" dirty="0" smtClean="0"/>
              <a:t> </a:t>
            </a:r>
            <a:r>
              <a:rPr lang="sq-AL" altLang="de-DE" sz="2400" dirty="0" smtClean="0"/>
              <a:t>më të mira </a:t>
            </a:r>
            <a:r>
              <a:rPr lang="en-US" altLang="de-DE" sz="2400" dirty="0" smtClean="0"/>
              <a:t>(24</a:t>
            </a:r>
            <a:r>
              <a:rPr lang="en-US" altLang="de-DE" sz="2400" dirty="0"/>
              <a:t>) </a:t>
            </a:r>
            <a:r>
              <a:rPr lang="sq-AL" altLang="de-DE" sz="2400" dirty="0" smtClean="0"/>
              <a:t>është </a:t>
            </a:r>
            <a:r>
              <a:rPr lang="en-US" altLang="de-DE" sz="2400" dirty="0" smtClean="0"/>
              <a:t>5.4 mi</a:t>
            </a:r>
            <a:r>
              <a:rPr lang="sq-AL" altLang="de-DE" sz="2400" dirty="0" smtClean="0"/>
              <a:t>l.</a:t>
            </a:r>
            <a:r>
              <a:rPr lang="en-US" altLang="de-DE" sz="2400" dirty="0" smtClean="0"/>
              <a:t> </a:t>
            </a:r>
            <a:r>
              <a:rPr lang="en-US" altLang="de-DE" sz="2400" dirty="0"/>
              <a:t>€</a:t>
            </a:r>
          </a:p>
          <a:p>
            <a:pPr marL="0" lvl="1" indent="0" eaLnBrk="1" hangingPunct="1">
              <a:lnSpc>
                <a:spcPct val="80000"/>
              </a:lnSpc>
              <a:buNone/>
              <a:defRPr/>
            </a:pPr>
            <a:endParaRPr lang="en-US" altLang="de-DE" sz="2400" dirty="0" smtClean="0"/>
          </a:p>
          <a:p>
            <a:pPr marL="0" lvl="1" indent="0" eaLnBrk="1" hangingPunct="1">
              <a:lnSpc>
                <a:spcPct val="80000"/>
              </a:lnSpc>
              <a:buNone/>
              <a:defRPr/>
            </a:pPr>
            <a:endParaRPr lang="en-US" altLang="de-DE" sz="2400" dirty="0" smtClean="0"/>
          </a:p>
          <a:p>
            <a:pPr marL="354013" lvl="1" indent="-354013" eaLnBrk="1" hangingPunct="1">
              <a:lnSpc>
                <a:spcPct val="80000"/>
              </a:lnSpc>
              <a:buFont typeface="Arial" panose="020B0604020202020204" pitchFamily="34" charset="0"/>
              <a:buChar char="•"/>
              <a:defRPr/>
            </a:pPr>
            <a:endParaRPr lang="en-US" altLang="de-DE" sz="2400" dirty="0" smtClean="0"/>
          </a:p>
          <a:p>
            <a:pPr marL="354013" lvl="1" indent="-354013" eaLnBrk="1" hangingPunct="1">
              <a:lnSpc>
                <a:spcPct val="80000"/>
              </a:lnSpc>
              <a:buFont typeface="Arial" panose="020B0604020202020204" pitchFamily="34" charset="0"/>
              <a:buChar char="•"/>
              <a:defRPr/>
            </a:pPr>
            <a:endParaRPr lang="en-US" altLang="de-DE" sz="2400" dirty="0" smtClean="0"/>
          </a:p>
          <a:p>
            <a:pPr marL="354013" lvl="1" indent="-354013" eaLnBrk="1" hangingPunct="1">
              <a:lnSpc>
                <a:spcPct val="80000"/>
              </a:lnSpc>
              <a:buFont typeface="Arial" panose="020B0604020202020204" pitchFamily="34" charset="0"/>
              <a:buChar char="•"/>
              <a:defRPr/>
            </a:pPr>
            <a:endParaRPr lang="en-US" altLang="de-DE" sz="2400" dirty="0" smtClean="0"/>
          </a:p>
          <a:p>
            <a:pPr lvl="1" eaLnBrk="1" hangingPunct="1">
              <a:lnSpc>
                <a:spcPct val="80000"/>
              </a:lnSpc>
              <a:buFont typeface="Arial" panose="020B0604020202020204" pitchFamily="34" charset="0"/>
              <a:buChar char="•"/>
              <a:defRPr/>
            </a:pPr>
            <a:endParaRPr lang="en-US" altLang="de-DE" sz="2400" dirty="0"/>
          </a:p>
          <a:p>
            <a:pPr lvl="1" eaLnBrk="1" hangingPunct="1">
              <a:lnSpc>
                <a:spcPct val="80000"/>
              </a:lnSpc>
              <a:buFont typeface="Arial" panose="020B0604020202020204" pitchFamily="34" charset="0"/>
              <a:buChar char="•"/>
              <a:defRPr/>
            </a:pPr>
            <a:endParaRPr lang="en-US" altLang="de-DE" sz="2400" dirty="0" smtClean="0"/>
          </a:p>
        </p:txBody>
      </p:sp>
      <p:sp>
        <p:nvSpPr>
          <p:cNvPr id="3" name="Title 1"/>
          <p:cNvSpPr txBox="1">
            <a:spLocks/>
          </p:cNvSpPr>
          <p:nvPr/>
        </p:nvSpPr>
        <p:spPr>
          <a:xfrm>
            <a:off x="457200" y="1219200"/>
            <a:ext cx="8229600" cy="838200"/>
          </a:xfrm>
          <a:prstGeom prst="rect">
            <a:avLst/>
          </a:prstGeom>
        </p:spPr>
        <p:txBody>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600" dirty="0">
                <a:effectLst>
                  <a:outerShdw blurRad="38100" dist="38100" dir="2700000" algn="tl">
                    <a:srgbClr val="C0C0C0"/>
                  </a:outerShdw>
                </a:effectLst>
              </a:rPr>
              <a:t>2</a:t>
            </a:r>
            <a:r>
              <a:rPr lang="en-US" sz="3600" dirty="0" smtClean="0">
                <a:effectLst>
                  <a:outerShdw blurRad="38100" dist="38100" dir="2700000" algn="tl">
                    <a:srgbClr val="C0C0C0"/>
                  </a:outerShdw>
                </a:effectLst>
              </a:rPr>
              <a:t>. </a:t>
            </a:r>
            <a:r>
              <a:rPr lang="sq-AL" sz="3600" dirty="0" smtClean="0">
                <a:effectLst>
                  <a:outerShdw blurRad="38100" dist="38100" dir="2700000" algn="tl">
                    <a:srgbClr val="C0C0C0"/>
                  </a:outerShdw>
                </a:effectLst>
              </a:rPr>
              <a:t>Karakteristikat e </a:t>
            </a:r>
            <a:r>
              <a:rPr lang="en-US" sz="3600" dirty="0" err="1" smtClean="0">
                <a:effectLst>
                  <a:outerShdw blurRad="38100" dist="38100" dir="2700000" algn="tl">
                    <a:srgbClr val="C0C0C0"/>
                  </a:outerShdw>
                </a:effectLst>
              </a:rPr>
              <a:t>Proje</a:t>
            </a:r>
            <a:r>
              <a:rPr lang="sq-AL" sz="3600" dirty="0" smtClean="0">
                <a:effectLst>
                  <a:outerShdw blurRad="38100" dist="38100" dir="2700000" algn="tl">
                    <a:srgbClr val="C0C0C0"/>
                  </a:outerShdw>
                </a:effectLst>
              </a:rPr>
              <a:t>kteve</a:t>
            </a:r>
            <a:endParaRPr lang="en-US" sz="3600" dirty="0" smtClean="0">
              <a:effectLst>
                <a:outerShdw blurRad="38100" dist="38100" dir="2700000" algn="tl">
                  <a:srgbClr val="C0C0C0"/>
                </a:outerShdw>
              </a:effectLst>
            </a:endParaRPr>
          </a:p>
        </p:txBody>
      </p:sp>
      <p:graphicFrame>
        <p:nvGraphicFramePr>
          <p:cNvPr id="4" name="Diagramm 3"/>
          <p:cNvGraphicFramePr>
            <a:graphicFrameLocks/>
          </p:cNvGraphicFramePr>
          <p:nvPr>
            <p:extLst>
              <p:ext uri="{D42A27DB-BD31-4B8C-83A1-F6EECF244321}">
                <p14:modId xmlns:p14="http://schemas.microsoft.com/office/powerpoint/2010/main" val="3504665312"/>
              </p:ext>
            </p:extLst>
          </p:nvPr>
        </p:nvGraphicFramePr>
        <p:xfrm>
          <a:off x="4860032" y="2514600"/>
          <a:ext cx="4055368" cy="2714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7524328" y="3509809"/>
            <a:ext cx="1378965" cy="553998"/>
          </a:xfrm>
          <a:prstGeom prst="rect">
            <a:avLst/>
          </a:prstGeom>
          <a:solidFill>
            <a:schemeClr val="bg1">
              <a:lumMod val="95000"/>
            </a:schemeClr>
          </a:solidFill>
        </p:spPr>
        <p:txBody>
          <a:bodyPr wrap="square" rtlCol="0">
            <a:spAutoFit/>
          </a:bodyPr>
          <a:lstStyle/>
          <a:p>
            <a:r>
              <a:rPr lang="sq-AL" sz="1500" dirty="0" smtClean="0"/>
              <a:t>Zhvillim </a:t>
            </a:r>
          </a:p>
          <a:p>
            <a:r>
              <a:rPr lang="sq-AL" sz="1500" dirty="0" smtClean="0"/>
              <a:t>ekonomik</a:t>
            </a:r>
            <a:endParaRPr lang="sq-AL" sz="1500" dirty="0"/>
          </a:p>
        </p:txBody>
      </p:sp>
      <p:sp>
        <p:nvSpPr>
          <p:cNvPr id="17" name="TextBox 16"/>
          <p:cNvSpPr txBox="1"/>
          <p:nvPr/>
        </p:nvSpPr>
        <p:spPr>
          <a:xfrm>
            <a:off x="7524328" y="4246984"/>
            <a:ext cx="1378965" cy="784830"/>
          </a:xfrm>
          <a:prstGeom prst="rect">
            <a:avLst/>
          </a:prstGeom>
          <a:solidFill>
            <a:schemeClr val="bg1">
              <a:lumMod val="95000"/>
            </a:schemeClr>
          </a:solidFill>
        </p:spPr>
        <p:txBody>
          <a:bodyPr wrap="square" rtlCol="0">
            <a:spAutoFit/>
          </a:bodyPr>
          <a:lstStyle/>
          <a:p>
            <a:r>
              <a:rPr lang="sq-AL" sz="1500" dirty="0" smtClean="0"/>
              <a:t>Shërbime publike dhe Infrastrukturë</a:t>
            </a:r>
            <a:endParaRPr lang="sq-AL" sz="1500" dirty="0"/>
          </a:p>
        </p:txBody>
      </p:sp>
      <p:sp>
        <p:nvSpPr>
          <p:cNvPr id="18" name="Rectangle 17"/>
          <p:cNvSpPr/>
          <p:nvPr/>
        </p:nvSpPr>
        <p:spPr bwMode="auto">
          <a:xfrm>
            <a:off x="6876256" y="332655"/>
            <a:ext cx="2088232" cy="836925"/>
          </a:xfrm>
          <a:prstGeom prst="rect">
            <a:avLst/>
          </a:prstGeom>
          <a:solidFill>
            <a:srgbClr val="FFFFFF"/>
          </a:solidFill>
          <a:ln w="9525" cap="flat" cmpd="sng" algn="ctr">
            <a:solidFill>
              <a:srgbClr val="FFFFFF">
                <a:alpha val="0"/>
              </a:srgb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2182487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515488039"/>
              </p:ext>
            </p:extLst>
          </p:nvPr>
        </p:nvGraphicFramePr>
        <p:xfrm>
          <a:off x="179512" y="846262"/>
          <a:ext cx="8784975" cy="5832647"/>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bwMode="auto">
          <a:xfrm>
            <a:off x="0" y="188640"/>
            <a:ext cx="8388424" cy="641350"/>
          </a:xfrm>
          <a:prstGeom prst="rect">
            <a:avLst/>
          </a:prstGeom>
          <a:solidFill>
            <a:srgbClr val="A31D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6800" rIns="360000" bIns="46800" numCol="1" anchor="ctr"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r>
              <a:rPr lang="sq-AL" kern="0" dirty="0" smtClean="0"/>
              <a:t>Financuesit kryesor dhe qasja me shumë aktorë</a:t>
            </a:r>
            <a:endParaRPr lang="en-US" kern="0" dirty="0"/>
          </a:p>
        </p:txBody>
      </p:sp>
    </p:spTree>
    <p:extLst>
      <p:ext uri="{BB962C8B-B14F-4D97-AF65-F5344CB8AC3E}">
        <p14:creationId xmlns:p14="http://schemas.microsoft.com/office/powerpoint/2010/main" val="2399183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q-AL" dirty="0" smtClean="0"/>
              <a:t>Funksionet e NJQV dhe RAT</a:t>
            </a:r>
            <a:endParaRPr lang="en-US" dirty="0"/>
          </a:p>
        </p:txBody>
      </p:sp>
      <p:sp>
        <p:nvSpPr>
          <p:cNvPr id="7" name="Text Placeholder 6"/>
          <p:cNvSpPr>
            <a:spLocks noGrp="1"/>
          </p:cNvSpPr>
          <p:nvPr>
            <p:ph type="body" sz="half" idx="1"/>
          </p:nvPr>
        </p:nvSpPr>
        <p:spPr/>
        <p:txBody>
          <a:bodyPr/>
          <a:lstStyle/>
          <a:p>
            <a:pPr marL="285750" indent="-285750">
              <a:buFont typeface="Arial" panose="020B0604020202020204" pitchFamily="34" charset="0"/>
              <a:buChar char="•"/>
            </a:pPr>
            <a:r>
              <a:rPr lang="sq-AL" sz="2000" dirty="0" smtClean="0"/>
              <a:t>Përveç disa projekteve, pjesa më e madhe janë brenda përkufizimit të tanishme të funksioneve të NJQV-ve </a:t>
            </a:r>
            <a:r>
              <a:rPr lang="en-US" sz="2000" dirty="0" smtClean="0"/>
              <a:t>(</a:t>
            </a:r>
            <a:r>
              <a:rPr lang="sq-AL" sz="2000" dirty="0" smtClean="0"/>
              <a:t>kjo përfshin një përkufizim më të mirë të projekteve për zhvillimin ekonomik vendor</a:t>
            </a:r>
            <a:r>
              <a:rPr lang="en-US" sz="2000" dirty="0" smtClean="0"/>
              <a:t>)</a:t>
            </a:r>
            <a:endParaRPr lang="en-US" sz="2000" dirty="0"/>
          </a:p>
          <a:p>
            <a:pPr marL="285750" indent="-285750" algn="just">
              <a:buFont typeface="Arial" panose="020B0604020202020204" pitchFamily="34" charset="0"/>
              <a:buChar char="•"/>
            </a:pPr>
            <a:r>
              <a:rPr lang="sq-AL" sz="2000" dirty="0" smtClean="0"/>
              <a:t>Projektet lidhur me </a:t>
            </a:r>
            <a:r>
              <a:rPr lang="sq-AL" sz="2000" b="1" dirty="0" smtClean="0"/>
              <a:t>Menaxhimin e mbetjeve </a:t>
            </a:r>
            <a:r>
              <a:rPr lang="sq-AL" sz="2000" dirty="0" smtClean="0"/>
              <a:t>dhe </a:t>
            </a:r>
            <a:r>
              <a:rPr lang="sq-AL" sz="2000" b="1" dirty="0" smtClean="0"/>
              <a:t>Zyrat me Një Ndalesë </a:t>
            </a:r>
            <a:r>
              <a:rPr lang="sq-AL" sz="2000" dirty="0" smtClean="0"/>
              <a:t>mbartin </a:t>
            </a:r>
            <a:r>
              <a:rPr lang="en-US" sz="2000" dirty="0" err="1" smtClean="0"/>
              <a:t>poten</a:t>
            </a:r>
            <a:r>
              <a:rPr lang="sq-AL" sz="2000" dirty="0" smtClean="0"/>
              <a:t>c</a:t>
            </a:r>
            <a:r>
              <a:rPr lang="en-US" sz="2000" dirty="0" err="1" smtClean="0"/>
              <a:t>ial</a:t>
            </a:r>
            <a:r>
              <a:rPr lang="en-US" sz="2000" dirty="0" smtClean="0"/>
              <a:t> </a:t>
            </a:r>
            <a:r>
              <a:rPr lang="sq-AL" sz="2000" dirty="0" smtClean="0"/>
              <a:t>më të lartë për të mbështetur tranzicionin dhe zhvillimin e qendrueshëm</a:t>
            </a: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39552" y="3284984"/>
            <a:ext cx="5472608" cy="3384376"/>
          </a:xfrm>
          <a:prstGeom prst="rect">
            <a:avLst/>
          </a:prstGeom>
          <a:ln/>
        </p:spPr>
        <p:style>
          <a:lnRef idx="1">
            <a:schemeClr val="accent3"/>
          </a:lnRef>
          <a:fillRef idx="3">
            <a:schemeClr val="accent3"/>
          </a:fillRef>
          <a:effectRef idx="2">
            <a:schemeClr val="accent3"/>
          </a:effectRef>
          <a:fontRef idx="minor">
            <a:schemeClr val="lt1"/>
          </a:fontRef>
        </p:style>
      </p:pic>
      <p:sp>
        <p:nvSpPr>
          <p:cNvPr id="8" name="TextBox 7"/>
          <p:cNvSpPr txBox="1"/>
          <p:nvPr/>
        </p:nvSpPr>
        <p:spPr>
          <a:xfrm>
            <a:off x="539552" y="3284984"/>
            <a:ext cx="4104456" cy="338554"/>
          </a:xfrm>
          <a:prstGeom prst="rect">
            <a:avLst/>
          </a:prstGeom>
          <a:noFill/>
        </p:spPr>
        <p:txBody>
          <a:bodyPr wrap="square" rtlCol="0">
            <a:spAutoFit/>
          </a:bodyPr>
          <a:lstStyle/>
          <a:p>
            <a:r>
              <a:rPr lang="sq-AL" dirty="0" smtClean="0"/>
              <a:t>Kategoritë e p</a:t>
            </a:r>
            <a:r>
              <a:rPr lang="en-US" dirty="0" err="1" smtClean="0"/>
              <a:t>roje</a:t>
            </a:r>
            <a:r>
              <a:rPr lang="sq-AL" dirty="0" smtClean="0"/>
              <a:t>k</a:t>
            </a:r>
            <a:r>
              <a:rPr lang="en-US" dirty="0" smtClean="0"/>
              <a:t>t</a:t>
            </a:r>
            <a:r>
              <a:rPr lang="sq-AL" dirty="0" smtClean="0"/>
              <a:t>eve</a:t>
            </a:r>
            <a:endParaRPr lang="en-US" dirty="0"/>
          </a:p>
        </p:txBody>
      </p:sp>
      <p:sp>
        <p:nvSpPr>
          <p:cNvPr id="9" name="TextBox 8"/>
          <p:cNvSpPr txBox="1"/>
          <p:nvPr/>
        </p:nvSpPr>
        <p:spPr>
          <a:xfrm>
            <a:off x="6228184" y="4581128"/>
            <a:ext cx="2520280" cy="1323439"/>
          </a:xfrm>
          <a:prstGeom prst="rect">
            <a:avLst/>
          </a:prstGeom>
          <a:noFill/>
        </p:spPr>
        <p:txBody>
          <a:bodyPr wrap="square" rtlCol="0">
            <a:spAutoFit/>
          </a:bodyPr>
          <a:lstStyle/>
          <a:p>
            <a:r>
              <a:rPr lang="en-US" sz="2000" dirty="0">
                <a:solidFill>
                  <a:srgbClr val="373737"/>
                </a:solidFill>
                <a:latin typeface="+mn-lt"/>
              </a:rPr>
              <a:t>15 </a:t>
            </a:r>
            <a:r>
              <a:rPr lang="sq-AL" sz="2000" dirty="0" smtClean="0">
                <a:solidFill>
                  <a:srgbClr val="373737"/>
                </a:solidFill>
                <a:latin typeface="+mn-lt"/>
              </a:rPr>
              <a:t>projektet e renditura më mirë kontribuojnë në përmbushjen e RAT</a:t>
            </a:r>
            <a:endParaRPr lang="en-US" sz="2000" dirty="0">
              <a:solidFill>
                <a:srgbClr val="373737"/>
              </a:solidFill>
              <a:latin typeface="+mn-lt"/>
            </a:endParaRPr>
          </a:p>
        </p:txBody>
      </p:sp>
      <p:sp>
        <p:nvSpPr>
          <p:cNvPr id="2" name="TextBox 1"/>
          <p:cNvSpPr txBox="1"/>
          <p:nvPr/>
        </p:nvSpPr>
        <p:spPr>
          <a:xfrm>
            <a:off x="4533900" y="4438134"/>
            <a:ext cx="1296144" cy="261610"/>
          </a:xfrm>
          <a:prstGeom prst="rect">
            <a:avLst/>
          </a:prstGeom>
          <a:solidFill>
            <a:schemeClr val="bg1"/>
          </a:solidFill>
        </p:spPr>
        <p:txBody>
          <a:bodyPr wrap="square" rtlCol="0">
            <a:spAutoFit/>
          </a:bodyPr>
          <a:lstStyle/>
          <a:p>
            <a:r>
              <a:rPr lang="sq-AL" sz="1100" dirty="0" smtClean="0"/>
              <a:t>Zbatimi i TAR</a:t>
            </a:r>
            <a:endParaRPr lang="sq-AL" sz="1100" dirty="0"/>
          </a:p>
        </p:txBody>
      </p:sp>
      <p:sp>
        <p:nvSpPr>
          <p:cNvPr id="10" name="TextBox 9"/>
          <p:cNvSpPr txBox="1"/>
          <p:nvPr/>
        </p:nvSpPr>
        <p:spPr>
          <a:xfrm>
            <a:off x="4533900" y="4967590"/>
            <a:ext cx="1296144" cy="261610"/>
          </a:xfrm>
          <a:prstGeom prst="rect">
            <a:avLst/>
          </a:prstGeom>
          <a:solidFill>
            <a:schemeClr val="bg1"/>
          </a:solidFill>
        </p:spPr>
        <p:txBody>
          <a:bodyPr wrap="square" rtlCol="0">
            <a:spAutoFit/>
          </a:bodyPr>
          <a:lstStyle/>
          <a:p>
            <a:r>
              <a:rPr lang="sq-AL" sz="1100" dirty="0" smtClean="0"/>
              <a:t>Projekte software</a:t>
            </a:r>
            <a:endParaRPr lang="sq-AL" sz="1100" dirty="0"/>
          </a:p>
        </p:txBody>
      </p:sp>
      <p:sp>
        <p:nvSpPr>
          <p:cNvPr id="11" name="TextBox 10"/>
          <p:cNvSpPr txBox="1"/>
          <p:nvPr/>
        </p:nvSpPr>
        <p:spPr>
          <a:xfrm>
            <a:off x="4546600" y="5255622"/>
            <a:ext cx="1296144" cy="261610"/>
          </a:xfrm>
          <a:prstGeom prst="rect">
            <a:avLst/>
          </a:prstGeom>
          <a:solidFill>
            <a:schemeClr val="bg1"/>
          </a:solidFill>
        </p:spPr>
        <p:txBody>
          <a:bodyPr wrap="square" rtlCol="0">
            <a:spAutoFit/>
          </a:bodyPr>
          <a:lstStyle/>
          <a:p>
            <a:r>
              <a:rPr lang="sq-AL" sz="1100" dirty="0" smtClean="0"/>
              <a:t>Shumë aktorë</a:t>
            </a:r>
            <a:endParaRPr lang="sq-AL" sz="1100" dirty="0"/>
          </a:p>
        </p:txBody>
      </p:sp>
      <p:sp>
        <p:nvSpPr>
          <p:cNvPr id="12" name="TextBox 11"/>
          <p:cNvSpPr txBox="1"/>
          <p:nvPr/>
        </p:nvSpPr>
        <p:spPr>
          <a:xfrm>
            <a:off x="4546600" y="4712444"/>
            <a:ext cx="1296144" cy="261610"/>
          </a:xfrm>
          <a:prstGeom prst="rect">
            <a:avLst/>
          </a:prstGeom>
          <a:solidFill>
            <a:schemeClr val="bg1"/>
          </a:solidFill>
        </p:spPr>
        <p:txBody>
          <a:bodyPr wrap="square" rtlCol="0">
            <a:spAutoFit/>
          </a:bodyPr>
          <a:lstStyle/>
          <a:p>
            <a:r>
              <a:rPr lang="sq-AL" sz="1100" dirty="0" smtClean="0"/>
              <a:t>PPP</a:t>
            </a:r>
            <a:endParaRPr lang="sq-AL" sz="1100" dirty="0"/>
          </a:p>
        </p:txBody>
      </p:sp>
    </p:spTree>
    <p:extLst>
      <p:ext uri="{BB962C8B-B14F-4D97-AF65-F5344CB8AC3E}">
        <p14:creationId xmlns:p14="http://schemas.microsoft.com/office/powerpoint/2010/main" val="1498316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219200"/>
            <a:ext cx="8229600" cy="838200"/>
          </a:xfrm>
          <a:prstGeom prst="rect">
            <a:avLst/>
          </a:prstGeom>
        </p:spPr>
        <p:txBody>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sq-AL" sz="3600" dirty="0" smtClean="0">
                <a:effectLst>
                  <a:outerShdw blurRad="38100" dist="38100" dir="2700000" algn="tl">
                    <a:srgbClr val="C0C0C0"/>
                  </a:outerShdw>
                </a:effectLst>
              </a:rPr>
              <a:t>Projektet e renditura më mirë </a:t>
            </a:r>
            <a:r>
              <a:rPr lang="en-US" sz="3600" dirty="0" smtClean="0">
                <a:effectLst>
                  <a:outerShdw blurRad="38100" dist="38100" dir="2700000" algn="tl">
                    <a:srgbClr val="C0C0C0"/>
                  </a:outerShdw>
                </a:effectLst>
              </a:rPr>
              <a:t>(24)</a:t>
            </a:r>
          </a:p>
        </p:txBody>
      </p:sp>
      <p:sp>
        <p:nvSpPr>
          <p:cNvPr id="8195" name="Content Placeholder 2"/>
          <p:cNvSpPr txBox="1">
            <a:spLocks/>
          </p:cNvSpPr>
          <p:nvPr/>
        </p:nvSpPr>
        <p:spPr bwMode="auto">
          <a:xfrm>
            <a:off x="251520" y="2057400"/>
            <a:ext cx="8229600" cy="432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333375" indent="-33337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lnSpc>
                <a:spcPct val="80000"/>
              </a:lnSpc>
              <a:buFont typeface="Arial" charset="0"/>
              <a:buChar char="•"/>
            </a:pPr>
            <a:r>
              <a:rPr lang="en-US" altLang="de-DE" sz="2400" dirty="0"/>
              <a:t>1/3  </a:t>
            </a:r>
            <a:r>
              <a:rPr lang="sq-AL" altLang="de-DE" sz="2400" dirty="0" smtClean="0"/>
              <a:t>e projekteve më të mira</a:t>
            </a:r>
            <a:r>
              <a:rPr lang="en-US" altLang="de-DE" sz="2400" dirty="0"/>
              <a:t/>
            </a:r>
            <a:br>
              <a:rPr lang="en-US" altLang="de-DE" sz="2400" dirty="0"/>
            </a:br>
            <a:r>
              <a:rPr lang="sq-AL" altLang="de-DE" sz="2400" dirty="0" smtClean="0"/>
              <a:t>janë në sektorin e mjedisit </a:t>
            </a:r>
            <a:r>
              <a:rPr lang="en-US" altLang="de-DE" sz="2400" dirty="0" smtClean="0"/>
              <a:t/>
            </a:r>
            <a:br>
              <a:rPr lang="en-US" altLang="de-DE" sz="2400" dirty="0" smtClean="0"/>
            </a:br>
            <a:r>
              <a:rPr lang="en-US" altLang="de-DE" sz="2400" dirty="0" smtClean="0"/>
              <a:t>(</a:t>
            </a:r>
            <a:r>
              <a:rPr lang="sq-AL" altLang="de-DE" sz="2400" dirty="0" smtClean="0"/>
              <a:t>më së shumti men</a:t>
            </a:r>
            <a:r>
              <a:rPr lang="en-US" altLang="de-DE" sz="2400" dirty="0" smtClean="0"/>
              <a:t>.</a:t>
            </a:r>
            <a:r>
              <a:rPr lang="sq-AL" altLang="de-DE" sz="2400" dirty="0" smtClean="0"/>
              <a:t> mbetjesh</a:t>
            </a:r>
            <a:r>
              <a:rPr lang="en-US" altLang="de-DE" sz="2400" dirty="0" smtClean="0"/>
              <a:t>)</a:t>
            </a:r>
            <a:endParaRPr lang="en-US" altLang="de-DE" sz="2400" dirty="0"/>
          </a:p>
          <a:p>
            <a:pPr lvl="1" eaLnBrk="1" hangingPunct="1">
              <a:lnSpc>
                <a:spcPct val="80000"/>
              </a:lnSpc>
              <a:buFont typeface="Arial" charset="0"/>
              <a:buChar char="•"/>
            </a:pPr>
            <a:r>
              <a:rPr lang="sq-AL" altLang="de-DE" sz="2400" dirty="0" smtClean="0"/>
              <a:t>Shumica kanë karakter </a:t>
            </a:r>
            <a:r>
              <a:rPr lang="en-US" altLang="de-DE" sz="2400" dirty="0"/>
              <a:t/>
            </a:r>
            <a:br>
              <a:rPr lang="en-US" altLang="de-DE" sz="2400" dirty="0"/>
            </a:br>
            <a:r>
              <a:rPr lang="sq-AL" altLang="de-DE" sz="2400" dirty="0" smtClean="0"/>
              <a:t>ndër-sektorial</a:t>
            </a:r>
            <a:endParaRPr lang="en-US" altLang="de-DE" sz="2400" dirty="0"/>
          </a:p>
          <a:p>
            <a:pPr lvl="1" eaLnBrk="1" hangingPunct="1">
              <a:lnSpc>
                <a:spcPct val="80000"/>
              </a:lnSpc>
              <a:buFont typeface="Arial" charset="0"/>
              <a:buChar char="•"/>
            </a:pPr>
            <a:r>
              <a:rPr lang="sq-AL" altLang="de-DE" sz="2400" dirty="0" smtClean="0"/>
              <a:t>Projektet të renditura më mirë</a:t>
            </a:r>
            <a:r>
              <a:rPr lang="en-US" altLang="de-DE" sz="2400" dirty="0" smtClean="0"/>
              <a:t/>
            </a:r>
            <a:br>
              <a:rPr lang="en-US" altLang="de-DE" sz="2400" dirty="0" smtClean="0"/>
            </a:br>
            <a:r>
              <a:rPr lang="en-US" altLang="de-DE" sz="2400" dirty="0" smtClean="0"/>
              <a:t>5 </a:t>
            </a:r>
            <a:r>
              <a:rPr lang="sq-AL" altLang="de-DE" sz="2400" dirty="0" smtClean="0"/>
              <a:t>– menaxhim mbetjesh</a:t>
            </a:r>
            <a:r>
              <a:rPr lang="en-US" altLang="de-DE" sz="2400" dirty="0" smtClean="0"/>
              <a:t>, </a:t>
            </a:r>
            <a:r>
              <a:rPr lang="en-US" altLang="de-DE" sz="2400" dirty="0"/>
              <a:t/>
            </a:r>
            <a:br>
              <a:rPr lang="en-US" altLang="de-DE" sz="2400" dirty="0"/>
            </a:br>
            <a:r>
              <a:rPr lang="en-US" altLang="de-DE" sz="2400" dirty="0"/>
              <a:t>1 </a:t>
            </a:r>
            <a:r>
              <a:rPr lang="sq-AL" altLang="de-DE" sz="2400" dirty="0" smtClean="0"/>
              <a:t>pylltari</a:t>
            </a:r>
            <a:r>
              <a:rPr lang="en-US" altLang="de-DE" sz="2400" dirty="0" smtClean="0"/>
              <a:t>, </a:t>
            </a:r>
            <a:r>
              <a:rPr lang="en-US" altLang="de-DE" sz="2400" dirty="0"/>
              <a:t/>
            </a:r>
            <a:br>
              <a:rPr lang="en-US" altLang="de-DE" sz="2400" dirty="0"/>
            </a:br>
            <a:r>
              <a:rPr lang="en-US" altLang="de-DE" sz="2400" dirty="0"/>
              <a:t>1 </a:t>
            </a:r>
            <a:r>
              <a:rPr lang="sq-AL" altLang="de-DE" sz="2400" dirty="0" smtClean="0"/>
              <a:t>zhvillim tregjesh,</a:t>
            </a:r>
            <a:r>
              <a:rPr lang="en-US" altLang="de-DE" sz="2400" dirty="0"/>
              <a:t/>
            </a:r>
            <a:br>
              <a:rPr lang="en-US" altLang="de-DE" sz="2400" dirty="0"/>
            </a:br>
            <a:r>
              <a:rPr lang="en-US" altLang="de-DE" sz="2400" dirty="0"/>
              <a:t>1 </a:t>
            </a:r>
            <a:r>
              <a:rPr lang="sq-AL" altLang="de-DE" sz="2400" dirty="0" smtClean="0"/>
              <a:t>agro-përpunim.</a:t>
            </a:r>
            <a:endParaRPr lang="en-US" altLang="de-DE" sz="2400" dirty="0" smtClean="0"/>
          </a:p>
          <a:p>
            <a:pPr lvl="1" eaLnBrk="1" hangingPunct="1">
              <a:lnSpc>
                <a:spcPct val="80000"/>
              </a:lnSpc>
              <a:buFont typeface="Arial" charset="0"/>
              <a:buChar char="•"/>
            </a:pPr>
            <a:r>
              <a:rPr lang="sq-AL" altLang="de-DE" sz="2400" dirty="0" smtClean="0"/>
              <a:t>Hendeku në renditjen mes publikut dhe ekspertëve teknikë, ishte më i madh në rastin e projekteve sociale e arsimore </a:t>
            </a:r>
            <a:r>
              <a:rPr lang="en-US" altLang="de-DE" sz="2400" dirty="0" smtClean="0"/>
              <a:t>-&gt; </a:t>
            </a:r>
            <a:r>
              <a:rPr lang="sq-AL" altLang="de-DE" sz="2400" dirty="0" smtClean="0"/>
              <a:t>këto projekte nuk janë pjesë e projekteve të renditura si më të mirët.</a:t>
            </a:r>
            <a:endParaRPr lang="en-US" altLang="de-DE" sz="2400" dirty="0"/>
          </a:p>
          <a:p>
            <a:pPr lvl="1" eaLnBrk="1" hangingPunct="1">
              <a:lnSpc>
                <a:spcPct val="80000"/>
              </a:lnSpc>
              <a:buFont typeface="Arial" charset="0"/>
              <a:buChar char="•"/>
            </a:pPr>
            <a:endParaRPr lang="en-US" altLang="de-DE" sz="2400" dirty="0" smtClean="0"/>
          </a:p>
          <a:p>
            <a:pPr lvl="1" eaLnBrk="1" hangingPunct="1">
              <a:lnSpc>
                <a:spcPct val="80000"/>
              </a:lnSpc>
              <a:buFont typeface="Arial" charset="0"/>
              <a:buChar char="•"/>
            </a:pPr>
            <a:endParaRPr lang="en-US" altLang="de-DE" sz="2400" dirty="0"/>
          </a:p>
        </p:txBody>
      </p:sp>
      <p:graphicFrame>
        <p:nvGraphicFramePr>
          <p:cNvPr id="6" name="Diagramm 5"/>
          <p:cNvGraphicFramePr>
            <a:graphicFrameLocks/>
          </p:cNvGraphicFramePr>
          <p:nvPr>
            <p:extLst>
              <p:ext uri="{D42A27DB-BD31-4B8C-83A1-F6EECF244321}">
                <p14:modId xmlns:p14="http://schemas.microsoft.com/office/powerpoint/2010/main" val="599555926"/>
              </p:ext>
            </p:extLst>
          </p:nvPr>
        </p:nvGraphicFramePr>
        <p:xfrm>
          <a:off x="4495800" y="22860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7812360" y="2924944"/>
            <a:ext cx="1080837" cy="261610"/>
          </a:xfrm>
          <a:prstGeom prst="rect">
            <a:avLst/>
          </a:prstGeom>
          <a:solidFill>
            <a:schemeClr val="accent3">
              <a:lumMod val="95000"/>
            </a:schemeClr>
          </a:solidFill>
        </p:spPr>
        <p:txBody>
          <a:bodyPr wrap="square" rtlCol="0">
            <a:spAutoFit/>
          </a:bodyPr>
          <a:lstStyle/>
          <a:p>
            <a:r>
              <a:rPr lang="sq-AL" sz="1100" dirty="0" smtClean="0"/>
              <a:t>Mjedis</a:t>
            </a:r>
            <a:endParaRPr lang="sq-AL" sz="1100" dirty="0"/>
          </a:p>
        </p:txBody>
      </p:sp>
      <p:sp>
        <p:nvSpPr>
          <p:cNvPr id="19" name="TextBox 18"/>
          <p:cNvSpPr txBox="1"/>
          <p:nvPr/>
        </p:nvSpPr>
        <p:spPr>
          <a:xfrm>
            <a:off x="7812360" y="3212976"/>
            <a:ext cx="1080837" cy="261610"/>
          </a:xfrm>
          <a:prstGeom prst="rect">
            <a:avLst/>
          </a:prstGeom>
          <a:solidFill>
            <a:schemeClr val="accent3">
              <a:lumMod val="95000"/>
            </a:schemeClr>
          </a:solidFill>
        </p:spPr>
        <p:txBody>
          <a:bodyPr wrap="square" rtlCol="0">
            <a:spAutoFit/>
          </a:bodyPr>
          <a:lstStyle/>
          <a:p>
            <a:r>
              <a:rPr lang="sq-AL" sz="1100" dirty="0" smtClean="0"/>
              <a:t>Turizëm</a:t>
            </a:r>
            <a:endParaRPr lang="sq-AL" sz="1100" dirty="0"/>
          </a:p>
        </p:txBody>
      </p:sp>
      <p:sp>
        <p:nvSpPr>
          <p:cNvPr id="20" name="TextBox 19"/>
          <p:cNvSpPr txBox="1"/>
          <p:nvPr/>
        </p:nvSpPr>
        <p:spPr>
          <a:xfrm>
            <a:off x="7812360" y="3527430"/>
            <a:ext cx="1080837" cy="261610"/>
          </a:xfrm>
          <a:prstGeom prst="rect">
            <a:avLst/>
          </a:prstGeom>
          <a:solidFill>
            <a:schemeClr val="accent3">
              <a:lumMod val="95000"/>
            </a:schemeClr>
          </a:solidFill>
        </p:spPr>
        <p:txBody>
          <a:bodyPr wrap="square" rtlCol="0">
            <a:spAutoFit/>
          </a:bodyPr>
          <a:lstStyle/>
          <a:p>
            <a:r>
              <a:rPr lang="sq-AL" sz="1100" dirty="0" smtClean="0"/>
              <a:t>Bujqësi</a:t>
            </a:r>
            <a:endParaRPr lang="sq-AL" sz="1100" dirty="0"/>
          </a:p>
        </p:txBody>
      </p:sp>
      <p:sp>
        <p:nvSpPr>
          <p:cNvPr id="21" name="TextBox 20"/>
          <p:cNvSpPr txBox="1"/>
          <p:nvPr/>
        </p:nvSpPr>
        <p:spPr>
          <a:xfrm>
            <a:off x="7812360" y="3861048"/>
            <a:ext cx="1080837" cy="261610"/>
          </a:xfrm>
          <a:prstGeom prst="rect">
            <a:avLst/>
          </a:prstGeom>
          <a:solidFill>
            <a:schemeClr val="accent3">
              <a:lumMod val="95000"/>
            </a:schemeClr>
          </a:solidFill>
        </p:spPr>
        <p:txBody>
          <a:bodyPr wrap="square" rtlCol="0">
            <a:spAutoFit/>
          </a:bodyPr>
          <a:lstStyle/>
          <a:p>
            <a:r>
              <a:rPr lang="sq-AL" sz="1100" dirty="0" smtClean="0"/>
              <a:t>Sociale</a:t>
            </a:r>
            <a:endParaRPr lang="sq-AL" sz="1100" dirty="0"/>
          </a:p>
        </p:txBody>
      </p:sp>
      <p:sp>
        <p:nvSpPr>
          <p:cNvPr id="22" name="TextBox 21"/>
          <p:cNvSpPr txBox="1"/>
          <p:nvPr/>
        </p:nvSpPr>
        <p:spPr>
          <a:xfrm>
            <a:off x="7812360" y="4175502"/>
            <a:ext cx="1080837" cy="261610"/>
          </a:xfrm>
          <a:prstGeom prst="rect">
            <a:avLst/>
          </a:prstGeom>
          <a:solidFill>
            <a:schemeClr val="accent3">
              <a:lumMod val="95000"/>
            </a:schemeClr>
          </a:solidFill>
        </p:spPr>
        <p:txBody>
          <a:bodyPr wrap="square" rtlCol="0">
            <a:spAutoFit/>
          </a:bodyPr>
          <a:lstStyle/>
          <a:p>
            <a:r>
              <a:rPr lang="sq-AL" sz="1100" dirty="0" smtClean="0"/>
              <a:t>Rrugët</a:t>
            </a:r>
            <a:endParaRPr lang="sq-AL" sz="1100" dirty="0"/>
          </a:p>
        </p:txBody>
      </p:sp>
      <p:sp>
        <p:nvSpPr>
          <p:cNvPr id="23" name="TextBox 22"/>
          <p:cNvSpPr txBox="1"/>
          <p:nvPr/>
        </p:nvSpPr>
        <p:spPr>
          <a:xfrm>
            <a:off x="7812360" y="4463534"/>
            <a:ext cx="1116333" cy="430887"/>
          </a:xfrm>
          <a:prstGeom prst="rect">
            <a:avLst/>
          </a:prstGeom>
          <a:solidFill>
            <a:schemeClr val="accent3">
              <a:lumMod val="95000"/>
            </a:schemeClr>
          </a:solidFill>
        </p:spPr>
        <p:txBody>
          <a:bodyPr wrap="square" rtlCol="0">
            <a:spAutoFit/>
          </a:bodyPr>
          <a:lstStyle/>
          <a:p>
            <a:r>
              <a:rPr lang="sq-AL" sz="1100" dirty="0" smtClean="0"/>
              <a:t>Furnizmi me ujë</a:t>
            </a:r>
            <a:endParaRPr lang="sq-AL" sz="1100" dirty="0"/>
          </a:p>
        </p:txBody>
      </p:sp>
      <p:sp>
        <p:nvSpPr>
          <p:cNvPr id="24" name="Rectangle 23"/>
          <p:cNvSpPr/>
          <p:nvPr/>
        </p:nvSpPr>
        <p:spPr bwMode="auto">
          <a:xfrm>
            <a:off x="6876256" y="332655"/>
            <a:ext cx="2088232" cy="836925"/>
          </a:xfrm>
          <a:prstGeom prst="rect">
            <a:avLst/>
          </a:prstGeom>
          <a:solidFill>
            <a:srgbClr val="FFFFFF"/>
          </a:solidFill>
          <a:ln w="9525" cap="flat" cmpd="sng" algn="ctr">
            <a:solidFill>
              <a:srgbClr val="FFFFFF">
                <a:alpha val="0"/>
              </a:srgb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247513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de-CH" altLang="de-DE" sz="3600" dirty="0" smtClean="0"/>
              <a:t>5. </a:t>
            </a:r>
            <a:r>
              <a:rPr lang="sq-AL" altLang="de-DE" sz="3600" dirty="0" smtClean="0"/>
              <a:t>K</a:t>
            </a:r>
            <a:r>
              <a:rPr lang="de-CH" altLang="de-DE" sz="3600" dirty="0" smtClean="0"/>
              <a:t>on</a:t>
            </a:r>
            <a:r>
              <a:rPr lang="sq-AL" altLang="de-DE" sz="3600" dirty="0" smtClean="0"/>
              <a:t>k</a:t>
            </a:r>
            <a:r>
              <a:rPr lang="de-CH" altLang="de-DE" sz="3600" dirty="0" smtClean="0"/>
              <a:t>lu</a:t>
            </a:r>
            <a:r>
              <a:rPr lang="sq-AL" altLang="de-DE" sz="3600" dirty="0" smtClean="0"/>
              <a:t>z</a:t>
            </a:r>
            <a:r>
              <a:rPr lang="de-CH" altLang="de-DE" sz="3600" dirty="0" smtClean="0"/>
              <a:t>ion</a:t>
            </a:r>
            <a:r>
              <a:rPr lang="sq-AL" altLang="de-DE" sz="3600" dirty="0" smtClean="0"/>
              <a:t>e</a:t>
            </a:r>
            <a:r>
              <a:rPr lang="de-CH" altLang="de-DE" sz="3600" dirty="0" smtClean="0"/>
              <a:t> d</a:t>
            </a:r>
            <a:r>
              <a:rPr lang="sq-AL" altLang="de-DE" sz="3600" dirty="0" smtClean="0"/>
              <a:t>he</a:t>
            </a:r>
            <a:r>
              <a:rPr lang="de-CH" altLang="de-DE" sz="3600" dirty="0" smtClean="0"/>
              <a:t> Re</a:t>
            </a:r>
            <a:r>
              <a:rPr lang="sq-AL" altLang="de-DE" sz="3600" dirty="0" smtClean="0"/>
              <a:t>k</a:t>
            </a:r>
            <a:r>
              <a:rPr lang="de-CH" altLang="de-DE" sz="3600" dirty="0" smtClean="0"/>
              <a:t>om</a:t>
            </a:r>
            <a:r>
              <a:rPr lang="sq-AL" altLang="de-DE" sz="3600" dirty="0" smtClean="0"/>
              <a:t>an</a:t>
            </a:r>
            <a:r>
              <a:rPr lang="de-CH" altLang="de-DE" sz="3600" dirty="0" smtClean="0"/>
              <a:t>di</a:t>
            </a:r>
            <a:r>
              <a:rPr lang="sq-AL" altLang="de-DE" sz="3600" dirty="0" smtClean="0"/>
              <a:t>me</a:t>
            </a:r>
            <a:endParaRPr lang="de-CH" altLang="de-DE" sz="3600" dirty="0" smtClean="0"/>
          </a:p>
        </p:txBody>
      </p:sp>
      <p:sp>
        <p:nvSpPr>
          <p:cNvPr id="10243" name="Content Placeholder 2"/>
          <p:cNvSpPr txBox="1">
            <a:spLocks/>
          </p:cNvSpPr>
          <p:nvPr/>
        </p:nvSpPr>
        <p:spPr bwMode="auto">
          <a:xfrm>
            <a:off x="457200" y="2286000"/>
            <a:ext cx="822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14350" indent="-5143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457200" lvl="1" indent="-457200" eaLnBrk="1" hangingPunct="1">
              <a:lnSpc>
                <a:spcPct val="80000"/>
              </a:lnSpc>
              <a:buFont typeface="Arial" charset="0"/>
              <a:buAutoNum type="arabicPeriod"/>
              <a:defRPr/>
            </a:pPr>
            <a:r>
              <a:rPr lang="sq-AL" altLang="de-DE" sz="2400" dirty="0" smtClean="0"/>
              <a:t>Reforma Administrative </a:t>
            </a:r>
            <a:r>
              <a:rPr lang="en-US" altLang="de-DE" sz="2400" dirty="0" smtClean="0"/>
              <a:t>Territorial</a:t>
            </a:r>
            <a:r>
              <a:rPr lang="sq-AL" altLang="de-DE" sz="2400" dirty="0" smtClean="0"/>
              <a:t>e</a:t>
            </a:r>
            <a:r>
              <a:rPr lang="en-US" altLang="de-DE" sz="2400" dirty="0" smtClean="0"/>
              <a:t> (</a:t>
            </a:r>
            <a:r>
              <a:rPr lang="sq-AL" altLang="de-DE" sz="2400" dirty="0" smtClean="0"/>
              <a:t>RA</a:t>
            </a:r>
            <a:r>
              <a:rPr lang="en-US" altLang="de-DE" sz="2400" dirty="0" smtClean="0"/>
              <a:t>T) </a:t>
            </a:r>
            <a:r>
              <a:rPr lang="sq-AL" altLang="de-DE" sz="2400" dirty="0" smtClean="0"/>
              <a:t>ofron një mundësi të mirë për të përdorur projekte të tilla, me qëllim:</a:t>
            </a:r>
            <a:endParaRPr lang="en-US" altLang="de-DE" sz="2400" dirty="0" smtClean="0"/>
          </a:p>
          <a:p>
            <a:pPr marL="457200" lvl="1" indent="-457200" eaLnBrk="1" hangingPunct="1">
              <a:lnSpc>
                <a:spcPct val="80000"/>
              </a:lnSpc>
              <a:buAutoNum type="alphaLcParenR"/>
              <a:defRPr/>
            </a:pPr>
            <a:r>
              <a:rPr lang="sq-AL" altLang="de-DE" sz="2400" dirty="0" smtClean="0"/>
              <a:t>Nxitjen e kohezionit </a:t>
            </a:r>
            <a:r>
              <a:rPr lang="en-US" altLang="de-DE" sz="2400" dirty="0" smtClean="0"/>
              <a:t>e</a:t>
            </a:r>
            <a:r>
              <a:rPr lang="sq-AL" altLang="de-DE" sz="2400" dirty="0" smtClean="0"/>
              <a:t>k</a:t>
            </a:r>
            <a:r>
              <a:rPr lang="en-US" altLang="de-DE" sz="2400" dirty="0" err="1" smtClean="0"/>
              <a:t>onomi</a:t>
            </a:r>
            <a:r>
              <a:rPr lang="sq-AL" altLang="de-DE" sz="2400" dirty="0" smtClean="0"/>
              <a:t>k e</a:t>
            </a:r>
            <a:r>
              <a:rPr lang="en-US" altLang="de-DE" sz="2400" dirty="0" smtClean="0"/>
              <a:t> social</a:t>
            </a:r>
            <a:r>
              <a:rPr lang="sq-AL" altLang="de-DE" sz="2400" dirty="0" smtClean="0"/>
              <a:t>;</a:t>
            </a:r>
            <a:endParaRPr lang="en-US" altLang="de-DE" sz="2400" dirty="0" smtClean="0"/>
          </a:p>
          <a:p>
            <a:pPr marL="457200" lvl="1" indent="-457200" eaLnBrk="1" hangingPunct="1">
              <a:lnSpc>
                <a:spcPct val="80000"/>
              </a:lnSpc>
              <a:buAutoNum type="alphaLcParenR"/>
              <a:defRPr/>
            </a:pPr>
            <a:r>
              <a:rPr lang="sq-AL" altLang="de-DE" sz="2400" dirty="0" smtClean="0"/>
              <a:t>Ofrimin e shërbimeve publike më të mira, për më shumë klientë;</a:t>
            </a:r>
            <a:endParaRPr lang="en-US" altLang="de-DE" sz="2400" dirty="0" smtClean="0"/>
          </a:p>
          <a:p>
            <a:pPr marL="457200" lvl="1" indent="-457200" eaLnBrk="1" hangingPunct="1">
              <a:lnSpc>
                <a:spcPct val="80000"/>
              </a:lnSpc>
              <a:buAutoNum type="alphaLcParenR"/>
              <a:defRPr/>
            </a:pPr>
            <a:r>
              <a:rPr lang="sq-AL" altLang="de-DE" sz="2400" dirty="0" smtClean="0"/>
              <a:t>Rritjen e efiçensës së administratës së NJQV</a:t>
            </a:r>
            <a:r>
              <a:rPr lang="en-US" altLang="de-DE" sz="2400" dirty="0" smtClean="0"/>
              <a:t> (e</a:t>
            </a:r>
            <a:r>
              <a:rPr lang="sq-AL" altLang="de-DE" sz="2400" dirty="0" smtClean="0"/>
              <a:t>k</a:t>
            </a:r>
            <a:r>
              <a:rPr lang="en-US" altLang="de-DE" sz="2400" dirty="0" err="1" smtClean="0"/>
              <a:t>onom</a:t>
            </a:r>
            <a:r>
              <a:rPr lang="sq-AL" altLang="de-DE" sz="2400" dirty="0" smtClean="0"/>
              <a:t>ia</a:t>
            </a:r>
            <a:r>
              <a:rPr lang="en-US" altLang="de-DE" sz="2400" dirty="0" smtClean="0"/>
              <a:t> </a:t>
            </a:r>
            <a:r>
              <a:rPr lang="sq-AL" altLang="de-DE" sz="2400" dirty="0" smtClean="0"/>
              <a:t>e</a:t>
            </a:r>
            <a:r>
              <a:rPr lang="en-US" altLang="de-DE" sz="2400" dirty="0" smtClean="0"/>
              <a:t> s</a:t>
            </a:r>
            <a:r>
              <a:rPr lang="sq-AL" altLang="de-DE" sz="2400" dirty="0" smtClean="0"/>
              <a:t>hk</a:t>
            </a:r>
            <a:r>
              <a:rPr lang="en-US" altLang="de-DE" sz="2400" dirty="0" smtClean="0"/>
              <a:t>al</a:t>
            </a:r>
            <a:r>
              <a:rPr lang="sq-AL" altLang="de-DE" sz="2400" dirty="0" smtClean="0"/>
              <a:t>lës</a:t>
            </a:r>
            <a:r>
              <a:rPr lang="en-US" altLang="de-DE" sz="2400" dirty="0" smtClean="0"/>
              <a:t>)</a:t>
            </a:r>
          </a:p>
          <a:p>
            <a:pPr marL="0" lvl="1" indent="0" eaLnBrk="1" hangingPunct="1">
              <a:lnSpc>
                <a:spcPct val="80000"/>
              </a:lnSpc>
              <a:buNone/>
              <a:defRPr/>
            </a:pPr>
            <a:endParaRPr lang="en-US" altLang="de-DE" sz="2400" dirty="0" smtClean="0"/>
          </a:p>
          <a:p>
            <a:pPr marL="542925" lvl="1" indent="0" eaLnBrk="1" hangingPunct="1">
              <a:lnSpc>
                <a:spcPct val="80000"/>
              </a:lnSpc>
              <a:buFont typeface="Arial" charset="0"/>
              <a:buNone/>
              <a:defRPr/>
            </a:pPr>
            <a:r>
              <a:rPr lang="en-US" altLang="de-DE" sz="2600" dirty="0" smtClean="0">
                <a:solidFill>
                  <a:srgbClr val="0C36BC"/>
                </a:solidFill>
              </a:rPr>
              <a:t>-&gt; </a:t>
            </a:r>
            <a:r>
              <a:rPr lang="en-US" altLang="de-DE" sz="2600" dirty="0" err="1" smtClean="0">
                <a:solidFill>
                  <a:srgbClr val="0C36BC"/>
                </a:solidFill>
              </a:rPr>
              <a:t>proje</a:t>
            </a:r>
            <a:r>
              <a:rPr lang="sq-AL" altLang="de-DE" sz="2600" dirty="0" smtClean="0">
                <a:solidFill>
                  <a:srgbClr val="0C36BC"/>
                </a:solidFill>
              </a:rPr>
              <a:t>k</a:t>
            </a:r>
            <a:r>
              <a:rPr lang="en-US" altLang="de-DE" sz="2600" dirty="0" smtClean="0">
                <a:solidFill>
                  <a:srgbClr val="0C36BC"/>
                </a:solidFill>
              </a:rPr>
              <a:t>t</a:t>
            </a:r>
            <a:r>
              <a:rPr lang="sq-AL" altLang="de-DE" sz="2600" dirty="0" smtClean="0">
                <a:solidFill>
                  <a:srgbClr val="0C36BC"/>
                </a:solidFill>
              </a:rPr>
              <a:t>et</a:t>
            </a:r>
            <a:r>
              <a:rPr lang="en-US" altLang="de-DE" sz="2600" dirty="0" smtClean="0">
                <a:solidFill>
                  <a:srgbClr val="0C36BC"/>
                </a:solidFill>
              </a:rPr>
              <a:t> </a:t>
            </a:r>
            <a:r>
              <a:rPr lang="sq-AL" altLang="de-DE" sz="2600" dirty="0" smtClean="0">
                <a:solidFill>
                  <a:srgbClr val="0C36BC"/>
                </a:solidFill>
              </a:rPr>
              <a:t>me mundësi më të lartë për të mbështetur reformën përgjatë tranzicionit dhe bashkimit të NJQV-ve, duhet të identifikohen dhe të përparësohen për financim</a:t>
            </a:r>
            <a:r>
              <a:rPr lang="en-US" altLang="de-DE" sz="2600" dirty="0" smtClean="0">
                <a:solidFill>
                  <a:srgbClr val="0C36BC"/>
                </a:solidFill>
              </a:rPr>
              <a:t>. </a:t>
            </a:r>
            <a:r>
              <a:rPr lang="sq-AL" altLang="de-DE" sz="2600" dirty="0" smtClean="0">
                <a:solidFill>
                  <a:srgbClr val="0C36BC"/>
                </a:solidFill>
              </a:rPr>
              <a:t>PZF ofron një </a:t>
            </a:r>
            <a:r>
              <a:rPr lang="en-US" altLang="de-DE" sz="2600" dirty="0" smtClean="0">
                <a:solidFill>
                  <a:srgbClr val="0C36BC"/>
                </a:solidFill>
              </a:rPr>
              <a:t>instrument </a:t>
            </a:r>
            <a:r>
              <a:rPr lang="sq-AL" altLang="de-DE" sz="2600" dirty="0" smtClean="0">
                <a:solidFill>
                  <a:srgbClr val="0C36BC"/>
                </a:solidFill>
              </a:rPr>
              <a:t>identifikimi</a:t>
            </a:r>
            <a:endParaRPr lang="en-US" altLang="de-DE" sz="2600" dirty="0" smtClean="0"/>
          </a:p>
          <a:p>
            <a:pPr lvl="1" eaLnBrk="1" hangingPunct="1">
              <a:lnSpc>
                <a:spcPct val="80000"/>
              </a:lnSpc>
              <a:buFont typeface="Arial" charset="0"/>
              <a:buAutoNum type="arabicPeriod"/>
              <a:defRPr/>
            </a:pPr>
            <a:endParaRPr lang="en-US" altLang="de-DE" sz="3200" dirty="0" smtClean="0"/>
          </a:p>
        </p:txBody>
      </p:sp>
      <p:sp>
        <p:nvSpPr>
          <p:cNvPr id="15" name="Rectangle 14"/>
          <p:cNvSpPr/>
          <p:nvPr/>
        </p:nvSpPr>
        <p:spPr bwMode="auto">
          <a:xfrm>
            <a:off x="6876256" y="332655"/>
            <a:ext cx="2088232" cy="836925"/>
          </a:xfrm>
          <a:prstGeom prst="rect">
            <a:avLst/>
          </a:prstGeom>
          <a:solidFill>
            <a:srgbClr val="FFFFFF"/>
          </a:solidFill>
          <a:ln w="9525" cap="flat" cmpd="sng" algn="ctr">
            <a:solidFill>
              <a:srgbClr val="FFFFFF">
                <a:alpha val="0"/>
              </a:srgb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2755969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de-CH" altLang="de-DE" sz="3600" dirty="0" smtClean="0"/>
              <a:t>5. </a:t>
            </a:r>
            <a:r>
              <a:rPr lang="sq-AL" altLang="de-DE" sz="3600" dirty="0"/>
              <a:t>K</a:t>
            </a:r>
            <a:r>
              <a:rPr lang="de-CH" altLang="de-DE" sz="3600" dirty="0"/>
              <a:t>on</a:t>
            </a:r>
            <a:r>
              <a:rPr lang="sq-AL" altLang="de-DE" sz="3600" dirty="0"/>
              <a:t>k</a:t>
            </a:r>
            <a:r>
              <a:rPr lang="de-CH" altLang="de-DE" sz="3600" dirty="0"/>
              <a:t>lu</a:t>
            </a:r>
            <a:r>
              <a:rPr lang="sq-AL" altLang="de-DE" sz="3600" dirty="0"/>
              <a:t>z</a:t>
            </a:r>
            <a:r>
              <a:rPr lang="de-CH" altLang="de-DE" sz="3600" dirty="0"/>
              <a:t>ion</a:t>
            </a:r>
            <a:r>
              <a:rPr lang="sq-AL" altLang="de-DE" sz="3600" dirty="0"/>
              <a:t>e</a:t>
            </a:r>
            <a:r>
              <a:rPr lang="de-CH" altLang="de-DE" sz="3600" dirty="0"/>
              <a:t> d</a:t>
            </a:r>
            <a:r>
              <a:rPr lang="sq-AL" altLang="de-DE" sz="3600" dirty="0"/>
              <a:t>he</a:t>
            </a:r>
            <a:r>
              <a:rPr lang="de-CH" altLang="de-DE" sz="3600" dirty="0"/>
              <a:t> Re</a:t>
            </a:r>
            <a:r>
              <a:rPr lang="sq-AL" altLang="de-DE" sz="3600" dirty="0"/>
              <a:t>k</a:t>
            </a:r>
            <a:r>
              <a:rPr lang="de-CH" altLang="de-DE" sz="3600" dirty="0"/>
              <a:t>om</a:t>
            </a:r>
            <a:r>
              <a:rPr lang="sq-AL" altLang="de-DE" sz="3600" dirty="0"/>
              <a:t>an</a:t>
            </a:r>
            <a:r>
              <a:rPr lang="de-CH" altLang="de-DE" sz="3600" dirty="0"/>
              <a:t>di</a:t>
            </a:r>
            <a:r>
              <a:rPr lang="sq-AL" altLang="de-DE" sz="3600" dirty="0"/>
              <a:t>me</a:t>
            </a:r>
            <a:endParaRPr lang="de-CH" altLang="de-DE" sz="3600" dirty="0" smtClean="0"/>
          </a:p>
        </p:txBody>
      </p:sp>
      <p:sp>
        <p:nvSpPr>
          <p:cNvPr id="11267" name="Content Placeholder 2"/>
          <p:cNvSpPr txBox="1">
            <a:spLocks/>
          </p:cNvSpPr>
          <p:nvPr/>
        </p:nvSpPr>
        <p:spPr bwMode="auto">
          <a:xfrm>
            <a:off x="457200" y="1981200"/>
            <a:ext cx="8291264" cy="42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14350" indent="-5143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457200" lvl="1" indent="-457200" eaLnBrk="1" hangingPunct="1">
              <a:lnSpc>
                <a:spcPct val="80000"/>
              </a:lnSpc>
              <a:buFont typeface="Arial" charset="0"/>
              <a:buAutoNum type="arabicPeriod" startAt="2"/>
              <a:defRPr/>
            </a:pPr>
            <a:r>
              <a:rPr lang="sq-AL" altLang="de-DE" sz="2400" dirty="0" smtClean="0"/>
              <a:t>PZF dhe fishat e projekteve nuk janë shumë të qarta në lidhje me bashkëpunimin e aktorëve të ndryshëm në PPP, ndërkohë që ka një larmi aktorësh të cilët supozohet të kontribuojnë si partnerë financues</a:t>
            </a:r>
            <a:endParaRPr lang="en-US" altLang="de-DE" sz="2400" dirty="0" smtClean="0"/>
          </a:p>
          <a:p>
            <a:pPr marL="0" lvl="1" indent="0" eaLnBrk="1" hangingPunct="1">
              <a:lnSpc>
                <a:spcPct val="80000"/>
              </a:lnSpc>
              <a:buNone/>
              <a:defRPr/>
            </a:pPr>
            <a:endParaRPr lang="en-US" altLang="de-DE" sz="2400" dirty="0" smtClean="0"/>
          </a:p>
          <a:p>
            <a:pPr marL="542925" lvl="1" indent="0" eaLnBrk="1" hangingPunct="1">
              <a:lnSpc>
                <a:spcPct val="80000"/>
              </a:lnSpc>
              <a:buFont typeface="Arial" charset="0"/>
              <a:buNone/>
              <a:defRPr/>
            </a:pPr>
            <a:r>
              <a:rPr lang="en-US" altLang="de-DE" sz="2400" dirty="0" smtClean="0">
                <a:solidFill>
                  <a:srgbClr val="0C36BC"/>
                </a:solidFill>
              </a:rPr>
              <a:t>-&gt; </a:t>
            </a:r>
            <a:r>
              <a:rPr lang="sq-AL" altLang="de-DE" sz="2400" dirty="0" smtClean="0">
                <a:solidFill>
                  <a:srgbClr val="0C36BC"/>
                </a:solidFill>
              </a:rPr>
              <a:t>Roli i aktorëve të përfshirë në </a:t>
            </a:r>
            <a:r>
              <a:rPr lang="en-US" altLang="de-DE" sz="2400" dirty="0" smtClean="0">
                <a:solidFill>
                  <a:srgbClr val="0C36BC"/>
                </a:solidFill>
              </a:rPr>
              <a:t>PPP </a:t>
            </a:r>
            <a:r>
              <a:rPr lang="sq-AL" altLang="de-DE" sz="2400" dirty="0" smtClean="0">
                <a:solidFill>
                  <a:srgbClr val="0C36BC"/>
                </a:solidFill>
              </a:rPr>
              <a:t>duhet të analizohet më tej, duke bërë më të prekshëm</a:t>
            </a:r>
            <a:r>
              <a:rPr lang="en-US" altLang="de-DE" sz="2400" dirty="0" smtClean="0">
                <a:solidFill>
                  <a:srgbClr val="0C36BC"/>
                </a:solidFill>
              </a:rPr>
              <a:t> (</a:t>
            </a:r>
            <a:r>
              <a:rPr lang="sq-AL" altLang="de-DE" sz="2400" dirty="0" smtClean="0">
                <a:solidFill>
                  <a:srgbClr val="0C36BC"/>
                </a:solidFill>
              </a:rPr>
              <a:t>kontributet, çështjet kontraktuale</a:t>
            </a:r>
            <a:r>
              <a:rPr lang="en-US" altLang="de-DE" sz="2400" dirty="0" smtClean="0">
                <a:solidFill>
                  <a:srgbClr val="0C36BC"/>
                </a:solidFill>
              </a:rPr>
              <a:t>, et</a:t>
            </a:r>
            <a:r>
              <a:rPr lang="sq-AL" altLang="de-DE" sz="2400" dirty="0" smtClean="0">
                <a:solidFill>
                  <a:srgbClr val="0C36BC"/>
                </a:solidFill>
              </a:rPr>
              <a:t>j</a:t>
            </a:r>
            <a:r>
              <a:rPr lang="en-US" altLang="de-DE" sz="2400" dirty="0" smtClean="0">
                <a:solidFill>
                  <a:srgbClr val="0C36BC"/>
                </a:solidFill>
              </a:rPr>
              <a:t>.): </a:t>
            </a:r>
            <a:r>
              <a:rPr lang="sq-AL" altLang="de-DE" sz="2400" dirty="0" smtClean="0">
                <a:solidFill>
                  <a:srgbClr val="0C36BC"/>
                </a:solidFill>
              </a:rPr>
              <a:t>ka potencial për eksplorim të, por kapacitetet janë të dobëta</a:t>
            </a:r>
            <a:r>
              <a:rPr lang="en-US" altLang="de-DE" sz="2400" dirty="0" smtClean="0">
                <a:solidFill>
                  <a:srgbClr val="0C36BC"/>
                </a:solidFill>
              </a:rPr>
              <a:t>; </a:t>
            </a:r>
          </a:p>
          <a:p>
            <a:pPr marL="542925" lvl="1" indent="0" eaLnBrk="1" hangingPunct="1">
              <a:lnSpc>
                <a:spcPct val="80000"/>
              </a:lnSpc>
              <a:buFont typeface="Arial" charset="0"/>
              <a:buNone/>
              <a:defRPr/>
            </a:pPr>
            <a:endParaRPr lang="en-US" altLang="de-DE" sz="2400" dirty="0" smtClean="0">
              <a:solidFill>
                <a:srgbClr val="0C36BC"/>
              </a:solidFill>
            </a:endParaRPr>
          </a:p>
          <a:p>
            <a:pPr marL="542925" lvl="1" indent="0" eaLnBrk="1" hangingPunct="1">
              <a:lnSpc>
                <a:spcPct val="80000"/>
              </a:lnSpc>
              <a:buNone/>
              <a:defRPr/>
            </a:pPr>
            <a:r>
              <a:rPr lang="en-US" altLang="de-DE" sz="2400" dirty="0" smtClean="0">
                <a:solidFill>
                  <a:srgbClr val="0C36BC"/>
                </a:solidFill>
              </a:rPr>
              <a:t>-&gt; </a:t>
            </a:r>
            <a:r>
              <a:rPr lang="sq-AL" altLang="de-DE" sz="2400" dirty="0" smtClean="0">
                <a:solidFill>
                  <a:srgbClr val="0C36BC"/>
                </a:solidFill>
              </a:rPr>
              <a:t>Është e nevojshme të qartësohen skemat e financimit  si dhe roli i agjencive të dekoncentruara në zhvillimin vendor</a:t>
            </a:r>
            <a:r>
              <a:rPr lang="en-US" altLang="de-DE" sz="2400" dirty="0" smtClean="0">
                <a:solidFill>
                  <a:srgbClr val="0C36BC"/>
                </a:solidFill>
              </a:rPr>
              <a:t>: </a:t>
            </a:r>
            <a:r>
              <a:rPr lang="sq-AL" altLang="de-DE" sz="2400" dirty="0" smtClean="0">
                <a:solidFill>
                  <a:srgbClr val="0C36BC"/>
                </a:solidFill>
              </a:rPr>
              <a:t>ndryshimet duhet të nisin në përshtatje me to</a:t>
            </a:r>
            <a:r>
              <a:rPr lang="en-US" altLang="de-DE" sz="2400" dirty="0" smtClean="0">
                <a:solidFill>
                  <a:srgbClr val="0C36BC"/>
                </a:solidFill>
              </a:rPr>
              <a:t>.</a:t>
            </a:r>
          </a:p>
          <a:p>
            <a:pPr marL="361950" lvl="1" indent="-361950" eaLnBrk="1" hangingPunct="1">
              <a:lnSpc>
                <a:spcPct val="80000"/>
              </a:lnSpc>
              <a:buFont typeface="Arial" charset="0"/>
              <a:buNone/>
              <a:defRPr/>
            </a:pPr>
            <a:endParaRPr lang="en-US" altLang="de-DE" sz="2400" dirty="0" smtClean="0"/>
          </a:p>
          <a:p>
            <a:pPr lvl="1" eaLnBrk="1" hangingPunct="1">
              <a:lnSpc>
                <a:spcPct val="80000"/>
              </a:lnSpc>
              <a:buFont typeface="Arial" charset="0"/>
              <a:buChar char="•"/>
              <a:defRPr/>
            </a:pPr>
            <a:endParaRPr lang="en-US" altLang="de-DE" sz="2400" dirty="0" smtClean="0"/>
          </a:p>
          <a:p>
            <a:pPr lvl="1" eaLnBrk="1" hangingPunct="1">
              <a:lnSpc>
                <a:spcPct val="80000"/>
              </a:lnSpc>
              <a:buFont typeface="Arial" charset="0"/>
              <a:buAutoNum type="arabicPeriod"/>
              <a:defRPr/>
            </a:pPr>
            <a:endParaRPr lang="en-US" altLang="de-DE" sz="3200" dirty="0" smtClean="0"/>
          </a:p>
        </p:txBody>
      </p:sp>
      <p:sp>
        <p:nvSpPr>
          <p:cNvPr id="15" name="Rectangle 14"/>
          <p:cNvSpPr/>
          <p:nvPr/>
        </p:nvSpPr>
        <p:spPr bwMode="auto">
          <a:xfrm>
            <a:off x="6876256" y="332655"/>
            <a:ext cx="2088232" cy="836925"/>
          </a:xfrm>
          <a:prstGeom prst="rect">
            <a:avLst/>
          </a:prstGeom>
          <a:solidFill>
            <a:srgbClr val="FFFFFF"/>
          </a:solidFill>
          <a:ln w="9525" cap="flat" cmpd="sng" algn="ctr">
            <a:solidFill>
              <a:srgbClr val="FFFFFF">
                <a:alpha val="0"/>
              </a:srgb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2351508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de-CH" altLang="de-DE" sz="3600" dirty="0"/>
              <a:t>5. </a:t>
            </a:r>
            <a:r>
              <a:rPr lang="sq-AL" altLang="de-DE" sz="3600" dirty="0"/>
              <a:t>K</a:t>
            </a:r>
            <a:r>
              <a:rPr lang="de-CH" altLang="de-DE" sz="3600" dirty="0"/>
              <a:t>on</a:t>
            </a:r>
            <a:r>
              <a:rPr lang="sq-AL" altLang="de-DE" sz="3600" dirty="0"/>
              <a:t>k</a:t>
            </a:r>
            <a:r>
              <a:rPr lang="de-CH" altLang="de-DE" sz="3600" dirty="0"/>
              <a:t>lu</a:t>
            </a:r>
            <a:r>
              <a:rPr lang="sq-AL" altLang="de-DE" sz="3600" dirty="0"/>
              <a:t>z</a:t>
            </a:r>
            <a:r>
              <a:rPr lang="de-CH" altLang="de-DE" sz="3600" dirty="0"/>
              <a:t>ion</a:t>
            </a:r>
            <a:r>
              <a:rPr lang="sq-AL" altLang="de-DE" sz="3600" dirty="0"/>
              <a:t>e</a:t>
            </a:r>
            <a:r>
              <a:rPr lang="de-CH" altLang="de-DE" sz="3600" dirty="0"/>
              <a:t> d</a:t>
            </a:r>
            <a:r>
              <a:rPr lang="sq-AL" altLang="de-DE" sz="3600" dirty="0"/>
              <a:t>he</a:t>
            </a:r>
            <a:r>
              <a:rPr lang="de-CH" altLang="de-DE" sz="3600" dirty="0"/>
              <a:t> Re</a:t>
            </a:r>
            <a:r>
              <a:rPr lang="sq-AL" altLang="de-DE" sz="3600" dirty="0"/>
              <a:t>k</a:t>
            </a:r>
            <a:r>
              <a:rPr lang="de-CH" altLang="de-DE" sz="3600" dirty="0"/>
              <a:t>om</a:t>
            </a:r>
            <a:r>
              <a:rPr lang="sq-AL" altLang="de-DE" sz="3600" dirty="0"/>
              <a:t>an</a:t>
            </a:r>
            <a:r>
              <a:rPr lang="de-CH" altLang="de-DE" sz="3600" dirty="0"/>
              <a:t>di</a:t>
            </a:r>
            <a:r>
              <a:rPr lang="sq-AL" altLang="de-DE" sz="3600" dirty="0"/>
              <a:t>me</a:t>
            </a:r>
            <a:endParaRPr lang="de-CH" altLang="de-DE" sz="3600" dirty="0" smtClean="0"/>
          </a:p>
        </p:txBody>
      </p:sp>
      <p:sp>
        <p:nvSpPr>
          <p:cNvPr id="11267" name="Content Placeholder 2"/>
          <p:cNvSpPr txBox="1">
            <a:spLocks/>
          </p:cNvSpPr>
          <p:nvPr/>
        </p:nvSpPr>
        <p:spPr bwMode="auto">
          <a:xfrm>
            <a:off x="457200" y="1981200"/>
            <a:ext cx="822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14350" indent="-5143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447675" lvl="1" indent="-447675" eaLnBrk="1" hangingPunct="1">
              <a:lnSpc>
                <a:spcPct val="80000"/>
              </a:lnSpc>
              <a:buFont typeface="Arial" charset="0"/>
              <a:buNone/>
              <a:defRPr/>
            </a:pPr>
            <a:endParaRPr lang="en-US" altLang="de-DE" sz="2400" dirty="0" smtClean="0">
              <a:solidFill>
                <a:srgbClr val="0C36BC"/>
              </a:solidFill>
            </a:endParaRPr>
          </a:p>
          <a:p>
            <a:pPr marL="457200" lvl="1" indent="-457200" eaLnBrk="1" hangingPunct="1">
              <a:lnSpc>
                <a:spcPct val="80000"/>
              </a:lnSpc>
              <a:buFont typeface="Arial" charset="0"/>
              <a:buAutoNum type="arabicPeriod" startAt="3"/>
              <a:defRPr/>
            </a:pPr>
            <a:r>
              <a:rPr lang="sq-AL" altLang="de-DE" sz="2400" dirty="0" smtClean="0"/>
              <a:t>Kapaciteti i NJQV-ve për bashkëfinancim nuk paraqitet në fishat e projekteve</a:t>
            </a:r>
            <a:endParaRPr lang="en-US" altLang="de-DE" sz="2400" dirty="0" smtClean="0"/>
          </a:p>
          <a:p>
            <a:pPr marL="0" lvl="1" indent="0" eaLnBrk="1" hangingPunct="1">
              <a:lnSpc>
                <a:spcPct val="80000"/>
              </a:lnSpc>
              <a:buNone/>
              <a:defRPr/>
            </a:pPr>
            <a:endParaRPr lang="en-US" altLang="de-DE" sz="2400" dirty="0" smtClean="0"/>
          </a:p>
          <a:p>
            <a:pPr marL="542925" lvl="1" indent="0" eaLnBrk="1" hangingPunct="1">
              <a:lnSpc>
                <a:spcPct val="80000"/>
              </a:lnSpc>
              <a:buFont typeface="Arial" charset="0"/>
              <a:buNone/>
              <a:defRPr/>
            </a:pPr>
            <a:r>
              <a:rPr lang="en-US" altLang="de-DE" sz="2400" dirty="0" smtClean="0">
                <a:solidFill>
                  <a:srgbClr val="0C36BC"/>
                </a:solidFill>
              </a:rPr>
              <a:t>-&gt; </a:t>
            </a:r>
            <a:r>
              <a:rPr lang="sq-AL" altLang="de-DE" sz="2400" dirty="0" smtClean="0">
                <a:solidFill>
                  <a:srgbClr val="0C36BC"/>
                </a:solidFill>
              </a:rPr>
              <a:t>të gjitha kostot duket sikur kërkohen në skema të tjera financimi</a:t>
            </a:r>
            <a:r>
              <a:rPr lang="en-US" altLang="de-DE" sz="2400" dirty="0" smtClean="0">
                <a:solidFill>
                  <a:srgbClr val="0C36BC"/>
                </a:solidFill>
              </a:rPr>
              <a:t> (</a:t>
            </a:r>
            <a:r>
              <a:rPr lang="sq-AL" altLang="de-DE" sz="2400" dirty="0" smtClean="0">
                <a:solidFill>
                  <a:srgbClr val="0C36BC"/>
                </a:solidFill>
              </a:rPr>
              <a:t>kombëtare</a:t>
            </a:r>
            <a:r>
              <a:rPr lang="en-US" altLang="de-DE" sz="2400" dirty="0" smtClean="0">
                <a:solidFill>
                  <a:srgbClr val="0C36BC"/>
                </a:solidFill>
              </a:rPr>
              <a:t>, don</a:t>
            </a:r>
            <a:r>
              <a:rPr lang="sq-AL" altLang="de-DE" sz="2400" dirty="0" smtClean="0">
                <a:solidFill>
                  <a:srgbClr val="0C36BC"/>
                </a:solidFill>
              </a:rPr>
              <a:t>at</a:t>
            </a:r>
            <a:r>
              <a:rPr lang="en-US" altLang="de-DE" sz="2400" dirty="0" smtClean="0">
                <a:solidFill>
                  <a:srgbClr val="0C36BC"/>
                </a:solidFill>
              </a:rPr>
              <a:t>or</a:t>
            </a:r>
            <a:r>
              <a:rPr lang="sq-AL" altLang="de-DE" sz="2400" dirty="0" smtClean="0">
                <a:solidFill>
                  <a:srgbClr val="0C36BC"/>
                </a:solidFill>
              </a:rPr>
              <a:t>,</a:t>
            </a:r>
            <a:r>
              <a:rPr lang="en-US" altLang="de-DE" sz="2400" dirty="0" smtClean="0">
                <a:solidFill>
                  <a:srgbClr val="0C36BC"/>
                </a:solidFill>
              </a:rPr>
              <a:t> et</a:t>
            </a:r>
            <a:r>
              <a:rPr lang="sq-AL" altLang="de-DE" sz="2400" dirty="0" smtClean="0">
                <a:solidFill>
                  <a:srgbClr val="0C36BC"/>
                </a:solidFill>
              </a:rPr>
              <a:t>j</a:t>
            </a:r>
            <a:r>
              <a:rPr lang="en-US" altLang="de-DE" sz="2400" dirty="0" smtClean="0">
                <a:solidFill>
                  <a:srgbClr val="0C36BC"/>
                </a:solidFill>
              </a:rPr>
              <a:t>.). </a:t>
            </a:r>
            <a:r>
              <a:rPr lang="sq-AL" altLang="de-DE" sz="2400" dirty="0" smtClean="0">
                <a:solidFill>
                  <a:srgbClr val="0C36BC"/>
                </a:solidFill>
              </a:rPr>
              <a:t>Çështja e bashkëfinancimit ka nevjë për rishikim si dhe për ulje të nevojës së përgjithshme për fonde, por kjo do të varet në një masë të madhe, nga fakti nëse transfertat nderqeveritare do të jenë të mjaftueshme për të mbështetur investimet dhe zhvillimin</a:t>
            </a:r>
            <a:r>
              <a:rPr lang="en-US" altLang="de-DE" sz="2400" dirty="0" smtClean="0">
                <a:solidFill>
                  <a:srgbClr val="0C36BC"/>
                </a:solidFill>
              </a:rPr>
              <a:t>.</a:t>
            </a:r>
          </a:p>
          <a:p>
            <a:pPr marL="0" lvl="1" indent="0" eaLnBrk="1" hangingPunct="1">
              <a:lnSpc>
                <a:spcPct val="80000"/>
              </a:lnSpc>
              <a:buFont typeface="Arial" charset="0"/>
              <a:buNone/>
              <a:defRPr/>
            </a:pPr>
            <a:endParaRPr lang="en-US" altLang="de-DE" sz="2400" dirty="0" smtClean="0"/>
          </a:p>
          <a:p>
            <a:pPr lvl="1" eaLnBrk="1" hangingPunct="1">
              <a:lnSpc>
                <a:spcPct val="80000"/>
              </a:lnSpc>
              <a:buFont typeface="Arial" charset="0"/>
              <a:buChar char="•"/>
              <a:defRPr/>
            </a:pPr>
            <a:endParaRPr lang="en-US" altLang="de-DE" sz="2400" dirty="0" smtClean="0"/>
          </a:p>
          <a:p>
            <a:pPr lvl="1" eaLnBrk="1" hangingPunct="1">
              <a:lnSpc>
                <a:spcPct val="80000"/>
              </a:lnSpc>
              <a:buFont typeface="Arial" charset="0"/>
              <a:buAutoNum type="arabicPeriod"/>
              <a:defRPr/>
            </a:pPr>
            <a:endParaRPr lang="en-US" altLang="de-DE" sz="3200" dirty="0" smtClean="0"/>
          </a:p>
        </p:txBody>
      </p:sp>
      <p:sp>
        <p:nvSpPr>
          <p:cNvPr id="15" name="Rectangle 14"/>
          <p:cNvSpPr/>
          <p:nvPr/>
        </p:nvSpPr>
        <p:spPr bwMode="auto">
          <a:xfrm>
            <a:off x="6876256" y="332655"/>
            <a:ext cx="2088232" cy="836925"/>
          </a:xfrm>
          <a:prstGeom prst="rect">
            <a:avLst/>
          </a:prstGeom>
          <a:solidFill>
            <a:srgbClr val="FFFFFF"/>
          </a:solidFill>
          <a:ln w="9525" cap="flat" cmpd="sng" algn="ctr">
            <a:solidFill>
              <a:srgbClr val="FFFFFF">
                <a:alpha val="0"/>
              </a:srgb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4156370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_Switzerland">
  <a:themeElements>
    <a:clrScheme name="HELVETAS Swiss Intercooperation">
      <a:dk1>
        <a:srgbClr val="000000"/>
      </a:dk1>
      <a:lt1>
        <a:srgbClr val="FFFFFF"/>
      </a:lt1>
      <a:dk2>
        <a:srgbClr val="FAB400"/>
      </a:dk2>
      <a:lt2>
        <a:srgbClr val="CDD7D7"/>
      </a:lt2>
      <a:accent1>
        <a:srgbClr val="005380"/>
      </a:accent1>
      <a:accent2>
        <a:srgbClr val="A31D23"/>
      </a:accent2>
      <a:accent3>
        <a:srgbClr val="FFFFFF"/>
      </a:accent3>
      <a:accent4>
        <a:srgbClr val="000000"/>
      </a:accent4>
      <a:accent5>
        <a:srgbClr val="AAB3C0"/>
      </a:accent5>
      <a:accent6>
        <a:srgbClr val="93191F"/>
      </a:accent6>
      <a:hlink>
        <a:srgbClr val="005380"/>
      </a:hlink>
      <a:folHlink>
        <a:srgbClr val="005380"/>
      </a:folHlink>
    </a:clrScheme>
    <a:fontScheme name="HELVETAS Swiss Intercooperation">
      <a:majorFont>
        <a:latin typeface="Arial Narrow"/>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5720" rIns="91440" bIns="45720" numCol="1" anchor="t" anchorCtr="0" compatLnSpc="1">
        <a:prstTxWarp prst="textNoShape">
          <a:avLst/>
        </a:prstTxWarp>
      </a:bodyPr>
      <a:lstStyle>
        <a:defPPr marL="177800" marR="0" indent="-177800" algn="l" defTabSz="914400" rtl="0" eaLnBrk="0" fontAlgn="base" latinLnBrk="0" hangingPunct="0">
          <a:lnSpc>
            <a:spcPct val="100000"/>
          </a:lnSpc>
          <a:spcBef>
            <a:spcPct val="20000"/>
          </a:spcBef>
          <a:spcAft>
            <a:spcPct val="0"/>
          </a:spcAft>
          <a:buClrTx/>
          <a:buSzTx/>
          <a:buFontTx/>
          <a:buNone/>
          <a:tabLst/>
          <a:defRPr kumimoji="0" lang="de-CH" sz="16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5720" rIns="91440" bIns="45720" numCol="1" anchor="t" anchorCtr="0" compatLnSpc="1">
        <a:prstTxWarp prst="textNoShape">
          <a:avLst/>
        </a:prstTxWarp>
      </a:bodyPr>
      <a:lstStyle>
        <a:defPPr marL="177800" marR="0" indent="-177800" algn="l" defTabSz="914400" rtl="0" eaLnBrk="0" fontAlgn="base" latinLnBrk="0" hangingPunct="0">
          <a:lnSpc>
            <a:spcPct val="100000"/>
          </a:lnSpc>
          <a:spcBef>
            <a:spcPct val="20000"/>
          </a:spcBef>
          <a:spcAft>
            <a:spcPct val="0"/>
          </a:spcAft>
          <a:buClrTx/>
          <a:buSzTx/>
          <a:buFontTx/>
          <a:buNone/>
          <a:tabLst/>
          <a:defRPr kumimoji="0" lang="de-CH" sz="16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PowerPoint_template_Switzerland</Template>
  <TotalTime>2265</TotalTime>
  <Words>900</Words>
  <Application>Microsoft Office PowerPoint</Application>
  <PresentationFormat>On-screen Show (4:3)</PresentationFormat>
  <Paragraphs>102</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PowerPoint_template_Switzerland</vt:lpstr>
      <vt:lpstr>PowerPoint Presentation</vt:lpstr>
      <vt:lpstr>1. Sfondi</vt:lpstr>
      <vt:lpstr>PowerPoint Presentation</vt:lpstr>
      <vt:lpstr>PowerPoint Presentation</vt:lpstr>
      <vt:lpstr>Funksionet e NJQV dhe RAT</vt:lpstr>
      <vt:lpstr>PowerPoint Presentation</vt:lpstr>
      <vt:lpstr>5. Konkluzione dhe Rekomandime</vt:lpstr>
      <vt:lpstr>5. Konkluzione dhe Rekomandime</vt:lpstr>
      <vt:lpstr>5. Konkluzione dhe Rekomandime</vt:lpstr>
      <vt:lpstr>5. Konkluzione dhe Rekomandime</vt:lpstr>
      <vt:lpstr>5. Konkluzione dhe Rekomandime</vt:lpstr>
      <vt:lpstr>5. Konkluzione dhe Rekomandime</vt:lpstr>
      <vt:lpstr>PowerPoint Presentation</vt:lpstr>
    </vt:vector>
  </TitlesOfParts>
  <Company>Hewlett-Packard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matthias herfeldt</dc:creator>
  <cp:lastModifiedBy>lili</cp:lastModifiedBy>
  <cp:revision>413</cp:revision>
  <cp:lastPrinted>2015-05-07T12:37:45Z</cp:lastPrinted>
  <dcterms:created xsi:type="dcterms:W3CDTF">2011-09-08T08:23:40Z</dcterms:created>
  <dcterms:modified xsi:type="dcterms:W3CDTF">2015-05-07T12:38:00Z</dcterms:modified>
</cp:coreProperties>
</file>